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3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23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5749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9746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205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559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905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851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7989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887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905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328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BC856-1B5B-431D-8D47-D52E0922C0F0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F834A-4DFB-4752-8B3D-50FB8C2DA0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33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Emblem-star.sv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774D0070-BCAF-4CCF-BE04-71D067C96B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-219075" y="819150"/>
            <a:ext cx="7296150" cy="7296150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787828DA-BEDD-486A-A407-FA89C1228FFD}"/>
              </a:ext>
            </a:extLst>
          </p:cNvPr>
          <p:cNvSpPr txBox="1"/>
          <p:nvPr/>
        </p:nvSpPr>
        <p:spPr>
          <a:xfrm>
            <a:off x="2609850" y="3540204"/>
            <a:ext cx="3848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dirty="0">
                <a:latin typeface="Adobe Garamond Pro Bold" panose="02020702060506020403" pitchFamily="18" charset="-18"/>
                <a:cs typeface="Adobe Arabic" panose="02040503050201020203" pitchFamily="18" charset="-78"/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784321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618B2974-8E11-494A-BC18-1BCBE6B8C5ED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004377460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583175850"/>
                    </a:ext>
                  </a:extLst>
                </a:gridCol>
              </a:tblGrid>
              <a:tr h="330200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633147"/>
                  </a:ext>
                </a:extLst>
              </a:tr>
              <a:tr h="330200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558976"/>
                  </a:ext>
                </a:extLst>
              </a:tr>
              <a:tr h="330200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197299"/>
                  </a:ext>
                </a:extLst>
              </a:tr>
            </a:tbl>
          </a:graphicData>
        </a:graphic>
      </p:graphicFrame>
      <p:grpSp>
        <p:nvGrpSpPr>
          <p:cNvPr id="6" name="Skupina 5">
            <a:extLst>
              <a:ext uri="{FF2B5EF4-FFF2-40B4-BE49-F238E27FC236}">
                <a16:creationId xmlns:a16="http://schemas.microsoft.com/office/drawing/2014/main" id="{3701551A-B005-451B-811E-C4B3435D8496}"/>
              </a:ext>
            </a:extLst>
          </p:cNvPr>
          <p:cNvGrpSpPr/>
          <p:nvPr/>
        </p:nvGrpSpPr>
        <p:grpSpPr>
          <a:xfrm>
            <a:off x="95250" y="283646"/>
            <a:ext cx="3371850" cy="2913723"/>
            <a:chOff x="280114" y="283646"/>
            <a:chExt cx="3172332" cy="2913723"/>
          </a:xfrm>
        </p:grpSpPr>
        <p:pic>
          <p:nvPicPr>
            <p:cNvPr id="4" name="Obrázek 3">
              <a:extLst>
                <a:ext uri="{FF2B5EF4-FFF2-40B4-BE49-F238E27FC236}">
                  <a16:creationId xmlns:a16="http://schemas.microsoft.com/office/drawing/2014/main" id="{B5530E1C-07FB-498F-AD10-AA18F3EED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114" y="283646"/>
              <a:ext cx="3028950" cy="2913723"/>
            </a:xfrm>
            <a:prstGeom prst="rect">
              <a:avLst/>
            </a:prstGeom>
          </p:spPr>
        </p:pic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9EEF2196-F1DA-493E-A089-7CD5BC73B670}"/>
                </a:ext>
              </a:extLst>
            </p:cNvPr>
            <p:cNvSpPr txBox="1"/>
            <p:nvPr/>
          </p:nvSpPr>
          <p:spPr>
            <a:xfrm>
              <a:off x="1071196" y="1380081"/>
              <a:ext cx="23812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4800" dirty="0">
                  <a:latin typeface="Adobe Garamond Pro Bold" panose="02020702060506020403" pitchFamily="18" charset="-18"/>
                  <a:cs typeface="Adobe Arabic" panose="02040503050201020203" pitchFamily="18" charset="-78"/>
                </a:rPr>
                <a:t>text</a:t>
              </a:r>
            </a:p>
          </p:txBody>
        </p:sp>
      </p:grpSp>
      <p:pic>
        <p:nvPicPr>
          <p:cNvPr id="8" name="Obrázek 7">
            <a:extLst>
              <a:ext uri="{FF2B5EF4-FFF2-40B4-BE49-F238E27FC236}">
                <a16:creationId xmlns:a16="http://schemas.microsoft.com/office/drawing/2014/main" id="{B53A2D12-6E40-4660-8774-F2C6FBBAC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262" y="263329"/>
            <a:ext cx="2628900" cy="293404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EC483057-AB82-4004-B676-01E5FAA2E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365672"/>
            <a:ext cx="3219450" cy="2943969"/>
          </a:xfrm>
          <a:prstGeom prst="rect">
            <a:avLst/>
          </a:prstGeom>
        </p:spPr>
      </p:pic>
      <p:grpSp>
        <p:nvGrpSpPr>
          <p:cNvPr id="15" name="Skupina 14">
            <a:extLst>
              <a:ext uri="{FF2B5EF4-FFF2-40B4-BE49-F238E27FC236}">
                <a16:creationId xmlns:a16="http://schemas.microsoft.com/office/drawing/2014/main" id="{32350731-2043-483F-BA7F-01605B62F9AF}"/>
              </a:ext>
            </a:extLst>
          </p:cNvPr>
          <p:cNvGrpSpPr/>
          <p:nvPr/>
        </p:nvGrpSpPr>
        <p:grpSpPr>
          <a:xfrm>
            <a:off x="3724275" y="6709033"/>
            <a:ext cx="3579018" cy="2947553"/>
            <a:chOff x="266700" y="6691714"/>
            <a:chExt cx="3579018" cy="2947553"/>
          </a:xfrm>
        </p:grpSpPr>
        <p:pic>
          <p:nvPicPr>
            <p:cNvPr id="14" name="Obrázek 13">
              <a:extLst>
                <a:ext uri="{FF2B5EF4-FFF2-40B4-BE49-F238E27FC236}">
                  <a16:creationId xmlns:a16="http://schemas.microsoft.com/office/drawing/2014/main" id="{08D89D50-4191-4762-B605-BB63D0F33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6700" y="6691714"/>
              <a:ext cx="3028950" cy="2947553"/>
            </a:xfrm>
            <a:prstGeom prst="rect">
              <a:avLst/>
            </a:prstGeom>
          </p:spPr>
        </p:pic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5FAD7115-9935-4989-88B9-9FF75FC18BFD}"/>
                </a:ext>
              </a:extLst>
            </p:cNvPr>
            <p:cNvSpPr txBox="1"/>
            <p:nvPr/>
          </p:nvSpPr>
          <p:spPr>
            <a:xfrm>
              <a:off x="1097755" y="7749991"/>
              <a:ext cx="27479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4800" dirty="0">
                  <a:latin typeface="Adobe Garamond Pro Bold" panose="02020702060506020403" pitchFamily="18" charset="-18"/>
                  <a:cs typeface="Adobe Arabic" panose="02040503050201020203" pitchFamily="18" charset="-78"/>
                </a:rPr>
                <a:t>text</a:t>
              </a:r>
            </a:p>
          </p:txBody>
        </p:sp>
      </p:grpSp>
      <p:pic>
        <p:nvPicPr>
          <p:cNvPr id="18" name="Obrázek 17">
            <a:extLst>
              <a:ext uri="{FF2B5EF4-FFF2-40B4-BE49-F238E27FC236}">
                <a16:creationId xmlns:a16="http://schemas.microsoft.com/office/drawing/2014/main" id="{549AAE6A-852D-4E61-B601-70BFEB34A3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4287" y="3401483"/>
            <a:ext cx="2828925" cy="3058134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EDA1A05A-C68A-4461-A1F5-8B221BA8E3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500" y="6709033"/>
            <a:ext cx="3028950" cy="3167010"/>
          </a:xfrm>
          <a:prstGeom prst="rect">
            <a:avLst/>
          </a:prstGeom>
        </p:spPr>
      </p:pic>
      <p:sp>
        <p:nvSpPr>
          <p:cNvPr id="19" name="TextovéPole 18">
            <a:extLst>
              <a:ext uri="{FF2B5EF4-FFF2-40B4-BE49-F238E27FC236}">
                <a16:creationId xmlns:a16="http://schemas.microsoft.com/office/drawing/2014/main" id="{99980842-A75F-4362-B660-4013C115B710}"/>
              </a:ext>
            </a:extLst>
          </p:cNvPr>
          <p:cNvSpPr txBox="1"/>
          <p:nvPr/>
        </p:nvSpPr>
        <p:spPr>
          <a:xfrm>
            <a:off x="4638674" y="4422157"/>
            <a:ext cx="2747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dobe Garamond Pro Bold" panose="02020702060506020403" pitchFamily="18" charset="-18"/>
                <a:cs typeface="Adobe Arabic" panose="02040503050201020203" pitchFamily="18" charset="-78"/>
              </a:rPr>
              <a:t>text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EE664E17-DFDE-4E20-9185-C35493276188}"/>
              </a:ext>
            </a:extLst>
          </p:cNvPr>
          <p:cNvSpPr txBox="1"/>
          <p:nvPr/>
        </p:nvSpPr>
        <p:spPr>
          <a:xfrm>
            <a:off x="1119186" y="4375052"/>
            <a:ext cx="2747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dobe Garamond Pro Bold" panose="02020702060506020403" pitchFamily="18" charset="-18"/>
                <a:cs typeface="Adobe Arabic" panose="02040503050201020203" pitchFamily="18" charset="-78"/>
              </a:rPr>
              <a:t>text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9737AD69-A28B-4EF2-8499-25BBFF2DABC4}"/>
              </a:ext>
            </a:extLst>
          </p:cNvPr>
          <p:cNvSpPr txBox="1"/>
          <p:nvPr/>
        </p:nvSpPr>
        <p:spPr>
          <a:xfrm>
            <a:off x="4724399" y="1262793"/>
            <a:ext cx="2747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dobe Garamond Pro Bold" panose="02020702060506020403" pitchFamily="18" charset="-18"/>
                <a:cs typeface="Adobe Arabic" panose="02040503050201020203" pitchFamily="18" charset="-78"/>
              </a:rPr>
              <a:t>text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B2BBC275-18E2-4F3F-8B22-83080ED1E1AB}"/>
              </a:ext>
            </a:extLst>
          </p:cNvPr>
          <p:cNvSpPr txBox="1"/>
          <p:nvPr/>
        </p:nvSpPr>
        <p:spPr>
          <a:xfrm>
            <a:off x="976312" y="7775791"/>
            <a:ext cx="2747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dobe Garamond Pro Bold" panose="02020702060506020403" pitchFamily="18" charset="-18"/>
                <a:cs typeface="Adobe Arabic" panose="02040503050201020203" pitchFamily="18" charset="-78"/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60938848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7</Words>
  <Application>Microsoft Office PowerPoint</Application>
  <PresentationFormat>A4 (210 × 297 mm)</PresentationFormat>
  <Paragraphs>7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7" baseType="lpstr">
      <vt:lpstr>Adobe Garamond Pro Bold</vt:lpstr>
      <vt:lpstr>Arial</vt:lpstr>
      <vt:lpstr>Calibri</vt:lpstr>
      <vt:lpstr>Calibri Light</vt:lpstr>
      <vt:lpstr>Motiv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 Holbíková</dc:creator>
  <cp:lastModifiedBy>Lucie Holbíková</cp:lastModifiedBy>
  <cp:revision>1</cp:revision>
  <dcterms:created xsi:type="dcterms:W3CDTF">2020-12-04T16:06:36Z</dcterms:created>
  <dcterms:modified xsi:type="dcterms:W3CDTF">2020-12-04T16:09:06Z</dcterms:modified>
</cp:coreProperties>
</file>