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74" r:id="rId4"/>
    <p:sldId id="258" r:id="rId5"/>
    <p:sldId id="259" r:id="rId6"/>
    <p:sldId id="260" r:id="rId7"/>
    <p:sldId id="261" r:id="rId8"/>
    <p:sldId id="275" r:id="rId9"/>
    <p:sldId id="262" r:id="rId10"/>
    <p:sldId id="263" r:id="rId11"/>
    <p:sldId id="264" r:id="rId12"/>
    <p:sldId id="265" r:id="rId13"/>
    <p:sldId id="266" r:id="rId14"/>
    <p:sldId id="269" r:id="rId15"/>
    <p:sldId id="267" r:id="rId16"/>
    <p:sldId id="271" r:id="rId17"/>
    <p:sldId id="268" r:id="rId18"/>
    <p:sldId id="272" r:id="rId19"/>
    <p:sldId id="270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FA9260-0D26-7EBC-8D77-13C057301B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E303E23-CBC6-8602-BBBD-B8624EF05E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817145D-5301-C8AF-7A05-C0A3A65E9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F50639D-6AE6-A259-763A-E533C5BEA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75C3502-5A21-1ADF-01EB-A0908384F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8612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6FDA53-D3B9-2F32-D18F-636708C45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137C0F0-1522-B9F6-1C72-F61FEE9FF5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DFD752E-3215-D8E0-0A39-C78452417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05DAA7B-61A8-4570-F509-A3DD2F13A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819AC7-2AAC-ED34-DE00-ACDE28850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8340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0760702D-794E-514E-B9C4-C368A3B7C1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32757C3-AB8B-7640-EB6D-9493D5A639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F45D22D-49ED-B670-7E78-E74407792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B53FBF5-0902-A9D9-B425-FF3F1FB25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45CD9C7-937D-E4E3-67F2-66D9D936E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80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2E6F94-DEF1-5FB0-30E8-762BFF3B1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B81FB53-CE3B-4740-8E24-38518DB26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B155088-E01B-395A-9C54-E76878F1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A9BE688-6CC4-09DF-27DC-2761090F5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8C01B4D-2184-E697-C417-749633076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383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FC4E62-2EB7-A342-1693-782C3706C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FABB80-ADBB-83BA-1C84-117569FBB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3176DAB-7A4F-D517-097B-209B2B1C5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883B60B-98E0-BDF8-3DD0-952E15EC7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85CAB89-7654-CE66-A56F-86ADEC72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4713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AB1C89-0316-1F0A-873E-F2EE195D9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76F1281-DD8B-9BB6-889E-20D76CBC0F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45E4AD1-F21E-0342-46B5-6318242EAC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AC07F11-9F06-3E64-6B48-9414CF042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FDAE416-9108-BCE0-5B9E-1E3D9E748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6B6D81D-6B00-5CA1-F26B-D5B24F82A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850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69475F-8FEB-231A-16AF-F4DADB9E7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4F43F8B-BD09-9693-8D83-99DFB518E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8122597-4CB0-787A-EF64-E5402A7A7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087477C6-7D2A-1586-660A-3E74F22563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179D953-236B-0509-C429-97BB6EB544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8C9E39F3-9DC5-F6F9-720A-F10D61385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2F700CD-098B-AEB3-FA08-DCEE0F554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F3B42F1-27CD-9812-4652-A4F01CAD9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4271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AEA4ED-06A4-8280-09B6-B551A0C5B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8F05E1A-32B5-9D33-FF5A-30316BC05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45DC8E5-B7F2-5876-E7E3-C47A8107C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D226483-C932-70E1-E3EF-656722329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037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2888B974-671F-E52E-38F2-C81C2C671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2EFBB58-3E53-B983-97B4-4BDB4B0D1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5DA28AB-EAA9-0BF9-BD57-2E4B81FB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8622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DA07C8-6F30-4CE6-9F57-D28EE5DE8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CB6196-A213-36BD-68B2-33CAD4B1D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28CC39-46B8-AEC8-01FE-8C6DF3840E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F6D7165-BB14-7C69-14D6-3CB1D3052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1CDE2E9-5A44-21D9-FD3F-6114CD2B9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51281D2-F440-57BA-5A52-BE024E8DF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051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757A22-3A34-B00A-4152-D5E0B970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93D82CE3-155E-0C3A-D92F-58274B3F8E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21EA7B2-7B10-7219-E8C8-E46B03234B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7CC4023-DB40-AA48-A74B-EA00F0376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172382B-6239-9C02-271D-DA62806F2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5180C01-88C5-166C-5F54-8CBEC5044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628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63F8B532-24EB-C2E3-F03E-83A151A4C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575E300-C7A4-9942-5EE7-33E30F889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877EE11-BF6D-7B83-8D95-6A1D6CA81A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EC49B-B589-43F5-BA60-F454BE621130}" type="datetimeFigureOut">
              <a:rPr lang="cs-CZ" smtClean="0"/>
              <a:t>05.08.2023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166B86-8B77-7B3B-8A62-7667453680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B053EBB-5484-166E-C75F-0AE089708F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48D89-8CAF-4EC9-BA3C-D5B3314FBD8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812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7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6.png"/><Relationship Id="rId7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8.png"/><Relationship Id="rId7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2.png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ekorativní, Ornamentální, Řecký, Rám">
            <a:extLst>
              <a:ext uri="{FF2B5EF4-FFF2-40B4-BE49-F238E27FC236}">
                <a16:creationId xmlns:a16="http://schemas.microsoft.com/office/drawing/2014/main" id="{B0CAF1EC-5358-C5E0-7886-B0D3BD2A88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Dekorativní, Ornamentální, Řecký, Rám">
            <a:extLst>
              <a:ext uri="{FF2B5EF4-FFF2-40B4-BE49-F238E27FC236}">
                <a16:creationId xmlns:a16="http://schemas.microsoft.com/office/drawing/2014/main" id="{70818D05-0EE5-C507-DD62-97FE7B3695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297D4590-0089-A9C1-A74A-78D2B775C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5000"/>
                    </a14:imgEffect>
                    <a14:imgEffect>
                      <a14:brightnessContrast bright="-1000" contrast="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021" y="603384"/>
            <a:ext cx="3698236" cy="519363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BC452F22-1024-D3DF-FC50-4BC1421B5508}"/>
              </a:ext>
            </a:extLst>
          </p:cNvPr>
          <p:cNvSpPr/>
          <p:nvPr/>
        </p:nvSpPr>
        <p:spPr>
          <a:xfrm>
            <a:off x="1206236" y="5797018"/>
            <a:ext cx="25278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3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HERNÍ PLOCHA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12201CE5-8CDB-9D09-5D7C-5161AAC380F5}"/>
              </a:ext>
            </a:extLst>
          </p:cNvPr>
          <p:cNvSpPr/>
          <p:nvPr/>
        </p:nvSpPr>
        <p:spPr>
          <a:xfrm>
            <a:off x="5112132" y="5636244"/>
            <a:ext cx="245137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3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PRAVIDLA HRY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2701F3C4-23D3-72F4-A94A-9BAD1D59A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7740" y="683771"/>
            <a:ext cx="3293950" cy="49734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32" name="Picture 8" descr="Kostky, Hry, Hrát">
            <a:extLst>
              <a:ext uri="{FF2B5EF4-FFF2-40B4-BE49-F238E27FC236}">
                <a16:creationId xmlns:a16="http://schemas.microsoft.com/office/drawing/2014/main" id="{A5C6D2FF-F5AB-4FC0-4C4D-10AF82E95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599" y="5609493"/>
            <a:ext cx="797795" cy="7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eska, Hra, Ludo, Kus, Hraní, Zelená">
            <a:extLst>
              <a:ext uri="{FF2B5EF4-FFF2-40B4-BE49-F238E27FC236}">
                <a16:creationId xmlns:a16="http://schemas.microsoft.com/office/drawing/2014/main" id="{B3659781-9E6E-B80C-93E3-D062B3993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64" y="5266527"/>
            <a:ext cx="320014" cy="53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eska, Vodítko, Hra, Ludo, Kus, Hraní">
            <a:extLst>
              <a:ext uri="{FF2B5EF4-FFF2-40B4-BE49-F238E27FC236}">
                <a16:creationId xmlns:a16="http://schemas.microsoft.com/office/drawing/2014/main" id="{AEFD934F-EE0C-8E1F-FADE-951B0CA7F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90" y="5488525"/>
            <a:ext cx="337590" cy="55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Obrázek 13" descr="Obsah obrázku Obdélník, design&#10;&#10;Popis byl vytvořen automaticky">
            <a:extLst>
              <a:ext uri="{FF2B5EF4-FFF2-40B4-BE49-F238E27FC236}">
                <a16:creationId xmlns:a16="http://schemas.microsoft.com/office/drawing/2014/main" id="{363A422D-19A5-D173-014F-538614ACDEDF}"/>
              </a:ext>
            </a:extLst>
          </p:cNvPr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14" y="616513"/>
            <a:ext cx="3293951" cy="2708187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32448960-140B-1101-E3D0-44C8D582060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7613" r="-7613"/>
          <a:stretch/>
        </p:blipFill>
        <p:spPr>
          <a:xfrm>
            <a:off x="8432947" y="544631"/>
            <a:ext cx="2955924" cy="2028176"/>
          </a:xfrm>
          <a:prstGeom prst="rect">
            <a:avLst/>
          </a:prstGeom>
          <a:scene3d>
            <a:camera prst="isometricTopUp">
              <a:rot lat="19476224" lon="19200000" rev="3609745"/>
            </a:camera>
            <a:lightRig rig="threePt" dir="t"/>
          </a:scene3d>
        </p:spPr>
      </p:pic>
      <p:sp>
        <p:nvSpPr>
          <p:cNvPr id="18" name="Obdélník 17">
            <a:extLst>
              <a:ext uri="{FF2B5EF4-FFF2-40B4-BE49-F238E27FC236}">
                <a16:creationId xmlns:a16="http://schemas.microsoft.com/office/drawing/2014/main" id="{F7F67580-342E-2CA1-0B37-BC6F12D64403}"/>
              </a:ext>
            </a:extLst>
          </p:cNvPr>
          <p:cNvSpPr/>
          <p:nvPr/>
        </p:nvSpPr>
        <p:spPr>
          <a:xfrm>
            <a:off x="8144716" y="553696"/>
            <a:ext cx="122618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OBAL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ECDFD3D0-B681-3A7C-759B-8B3A337A84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75449">
            <a:off x="8649588" y="3516745"/>
            <a:ext cx="1144545" cy="108776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4A15EB2F-E498-B3B9-B90C-57D8E72CEC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094039">
            <a:off x="10385683" y="3168238"/>
            <a:ext cx="1093665" cy="104239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8593257F-DE48-A51B-B933-5DCBCBCC7F7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151204">
            <a:off x="8425314" y="4796238"/>
            <a:ext cx="1156176" cy="110169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6F167D8E-7624-4BF3-CBE3-2D8B18CA32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99428" y="4220853"/>
            <a:ext cx="1133087" cy="108266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7" name="Obdélník 26">
            <a:extLst>
              <a:ext uri="{FF2B5EF4-FFF2-40B4-BE49-F238E27FC236}">
                <a16:creationId xmlns:a16="http://schemas.microsoft.com/office/drawing/2014/main" id="{61243560-1FCF-E9BC-721B-95E3FAD67FB9}"/>
              </a:ext>
            </a:extLst>
          </p:cNvPr>
          <p:cNvSpPr/>
          <p:nvPr/>
        </p:nvSpPr>
        <p:spPr>
          <a:xfrm>
            <a:off x="9656234" y="5335353"/>
            <a:ext cx="203907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120 KARET (OTÁZKY)</a:t>
            </a:r>
          </a:p>
        </p:txBody>
      </p:sp>
    </p:spTree>
    <p:extLst>
      <p:ext uri="{BB962C8B-B14F-4D97-AF65-F5344CB8AC3E}">
        <p14:creationId xmlns:p14="http://schemas.microsoft.com/office/powerpoint/2010/main" val="216800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ek 21">
            <a:extLst>
              <a:ext uri="{FF2B5EF4-FFF2-40B4-BE49-F238E27FC236}">
                <a16:creationId xmlns:a16="http://schemas.microsoft.com/office/drawing/2014/main" id="{3914384C-B628-C28F-71FD-1138545E3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6754">
            <a:off x="8898007" y="765614"/>
            <a:ext cx="2676525" cy="2562225"/>
          </a:xfrm>
          <a:prstGeom prst="rect">
            <a:avLst/>
          </a:prstGeom>
        </p:spPr>
      </p:pic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E61301F2-DF0F-B350-BDC7-DE59D1A66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468" y="666013"/>
            <a:ext cx="2239503" cy="2248217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A63A8D8B-3D67-E5C4-F945-93B7F064EDE9}"/>
              </a:ext>
            </a:extLst>
          </p:cNvPr>
          <p:cNvSpPr/>
          <p:nvPr/>
        </p:nvSpPr>
        <p:spPr>
          <a:xfrm>
            <a:off x="5374334" y="547709"/>
            <a:ext cx="2954187" cy="8379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KARTY NÁHODY 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(HYDRA):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5FAAA73A-C9E9-1BF3-53C7-91317C57D1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62419">
            <a:off x="743996" y="3392827"/>
            <a:ext cx="2835739" cy="2694957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D23F47CF-0318-D5AC-6A3D-45E61D805A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63754">
            <a:off x="6302751" y="1642642"/>
            <a:ext cx="2676525" cy="254317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E75BC465-7B4B-7F92-4D2F-82C3047BB1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26148">
            <a:off x="3214295" y="1158628"/>
            <a:ext cx="2715422" cy="2571496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19673241-C493-5D6C-E64D-A16414507A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6595" y="3778941"/>
            <a:ext cx="2676525" cy="2543175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E35C8503-F354-5959-CF2A-B9128EF7BD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67013">
            <a:off x="8494458" y="3539214"/>
            <a:ext cx="26765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81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5A333311-8B99-ED05-E125-9F585083D3F1}"/>
              </a:ext>
            </a:extLst>
          </p:cNvPr>
          <p:cNvSpPr/>
          <p:nvPr/>
        </p:nvSpPr>
        <p:spPr>
          <a:xfrm>
            <a:off x="4500276" y="601497"/>
            <a:ext cx="2954187" cy="8379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KARTY NÁHODY 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(MÍNOTAUR):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1CC81289-0A14-2673-D705-722EC64B5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635" y="601497"/>
            <a:ext cx="1900518" cy="1893094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647C86C-BBB7-DF6D-9E39-9570AD652F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6053" y="1548044"/>
            <a:ext cx="2971710" cy="2814753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1B2663B5-F2DA-9302-8E00-9617E055A8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35956">
            <a:off x="8241434" y="3354845"/>
            <a:ext cx="2860727" cy="2708561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F2A10AEB-9CDB-05C9-9D45-C5F5F51857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1266" y="601497"/>
            <a:ext cx="3004341" cy="2834484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4ECAD7CA-79F7-B1F2-6A9C-CB5E39263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0327" y="1426397"/>
            <a:ext cx="2686050" cy="256222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A1F367A-EEE5-9A16-1350-3384F6095B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58912">
            <a:off x="638499" y="3257842"/>
            <a:ext cx="3032534" cy="2902568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006025B5-37C3-524E-4222-DB8DFC49DD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31709">
            <a:off x="4379286" y="3654457"/>
            <a:ext cx="26670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D9DD262-8517-A9E9-F2EE-546A1B937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98" y="595312"/>
            <a:ext cx="1978853" cy="198652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12AEAD1-3D50-9B58-50D6-A1D985B75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02065">
            <a:off x="2995126" y="1010742"/>
            <a:ext cx="2348877" cy="223185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205DFF4D-9CAC-3F5B-3490-D3DA21246C9A}"/>
              </a:ext>
            </a:extLst>
          </p:cNvPr>
          <p:cNvSpPr/>
          <p:nvPr/>
        </p:nvSpPr>
        <p:spPr>
          <a:xfrm>
            <a:off x="5419147" y="530324"/>
            <a:ext cx="2954187" cy="8379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KARTY NÁHODY 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(KYKLOP):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5E1F9BD2-BB5A-7E64-5D9F-A112F82D3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566" y="3177146"/>
            <a:ext cx="2983475" cy="285651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60AC129F-AC41-1C9C-4F49-C6AC0F2F13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7632" y="3377653"/>
            <a:ext cx="2954187" cy="2827579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D65F7741-DCAB-A2D2-D572-F770BC54B5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20145">
            <a:off x="6331591" y="1588573"/>
            <a:ext cx="2686050" cy="254317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080D7DF5-87A7-36F4-7833-ADE29860AC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1201" y="3397394"/>
            <a:ext cx="2952233" cy="2826606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2D8A4851-9866-651C-D13C-565C7C72A1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0636" y="634000"/>
            <a:ext cx="2667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25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CB05A46-364E-9902-B4D0-445D09ACC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24" y="703729"/>
            <a:ext cx="2160495" cy="2160495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A6665859-A477-B2E4-67F9-E9EA29CF79AA}"/>
              </a:ext>
            </a:extLst>
          </p:cNvPr>
          <p:cNvSpPr/>
          <p:nvPr/>
        </p:nvSpPr>
        <p:spPr>
          <a:xfrm>
            <a:off x="5537360" y="686114"/>
            <a:ext cx="2954187" cy="8379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KARTY NÁHODY 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(MEDÚZA):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621EA06-4437-265B-BC9E-72B00EF44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85054">
            <a:off x="3094303" y="995758"/>
            <a:ext cx="2629451" cy="249924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7C47750-4655-779F-3634-F9CF08EB77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946" y="3269541"/>
            <a:ext cx="2842188" cy="270930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3D8336CE-3EB6-9F39-7094-2004296279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6114" y="811727"/>
            <a:ext cx="2952099" cy="2769964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74FFB254-5C1A-5DA0-A549-390A201969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61509">
            <a:off x="5756018" y="2007482"/>
            <a:ext cx="2940079" cy="275868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4A9E25F8-4428-9C24-0A45-EB15590915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7037">
            <a:off x="7920364" y="3250747"/>
            <a:ext cx="3042887" cy="287167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4D2EF4C-6A99-E8FE-1911-C6DD6692C9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51014">
            <a:off x="3874463" y="3194688"/>
            <a:ext cx="2976500" cy="285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87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2718C5B-00B8-B7FE-1DFD-BCFA4B274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64" y="591670"/>
            <a:ext cx="3985824" cy="570279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5CD7C2CF-C9FE-1232-14FA-B867D03BB7E0}"/>
              </a:ext>
            </a:extLst>
          </p:cNvPr>
          <p:cNvSpPr/>
          <p:nvPr/>
        </p:nvSpPr>
        <p:spPr>
          <a:xfrm>
            <a:off x="5136085" y="1308100"/>
            <a:ext cx="6083965" cy="11272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5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>
                    <a:lumMod val="6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KARTA ROZHODČÍHO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0FD9C627-F02C-D544-3819-4C998E5F3292}"/>
              </a:ext>
            </a:extLst>
          </p:cNvPr>
          <p:cNvSpPr/>
          <p:nvPr/>
        </p:nvSpPr>
        <p:spPr>
          <a:xfrm>
            <a:off x="5468071" y="3443067"/>
            <a:ext cx="5751979" cy="1843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• SPRÁVNÉ ODPOVĚDI</a:t>
            </a:r>
          </a:p>
          <a:p>
            <a:pPr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• POKYNY</a:t>
            </a:r>
          </a:p>
        </p:txBody>
      </p:sp>
    </p:spTree>
    <p:extLst>
      <p:ext uri="{BB962C8B-B14F-4D97-AF65-F5344CB8AC3E}">
        <p14:creationId xmlns:p14="http://schemas.microsoft.com/office/powerpoint/2010/main" val="4071092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51CCDEA-9413-1732-D4FD-28CDADFAF1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05" y="675745"/>
            <a:ext cx="5777356" cy="5644373"/>
          </a:xfrm>
          <a:prstGeom prst="rect">
            <a:avLst/>
          </a:prstGeom>
        </p:spPr>
      </p:pic>
      <p:pic>
        <p:nvPicPr>
          <p:cNvPr id="6" name="Picture 12" descr="Deska, Vodítko, Hra, Ludo, Kus, Hraní">
            <a:extLst>
              <a:ext uri="{FF2B5EF4-FFF2-40B4-BE49-F238E27FC236}">
                <a16:creationId xmlns:a16="http://schemas.microsoft.com/office/drawing/2014/main" id="{781310C8-9CC0-47BC-B86B-A80ABCAF6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235" y="3099547"/>
            <a:ext cx="397478" cy="65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638DA8E3-82D1-11E8-A855-4F7DFEE4CC7F}"/>
              </a:ext>
            </a:extLst>
          </p:cNvPr>
          <p:cNvSpPr/>
          <p:nvPr/>
        </p:nvSpPr>
        <p:spPr>
          <a:xfrm>
            <a:off x="5781116" y="537882"/>
            <a:ext cx="5751979" cy="9202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DORAZILI JSTE DO KONCE?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FE4BF177-3CC7-832B-677B-32227F241B74}"/>
              </a:ext>
            </a:extLst>
          </p:cNvPr>
          <p:cNvSpPr/>
          <p:nvPr/>
        </p:nvSpPr>
        <p:spPr>
          <a:xfrm>
            <a:off x="6687272" y="5312213"/>
            <a:ext cx="5751979" cy="9202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BOJ S MÍNOTAUREM </a:t>
            </a: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endParaRPr lang="cs-CZ" sz="40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 descr="Bestie, Býk, Výkres, Volání Aktiva Hry">
            <a:extLst>
              <a:ext uri="{FF2B5EF4-FFF2-40B4-BE49-F238E27FC236}">
                <a16:creationId xmlns:a16="http://schemas.microsoft.com/office/drawing/2014/main" id="{A40EC440-71F5-2B95-3E63-F042B7646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217" y="1606923"/>
            <a:ext cx="3111758" cy="370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431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96E7C66-0782-33F3-2AC5-85B73B847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12" y="564775"/>
            <a:ext cx="3929882" cy="5580297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E06EA6F1-59CE-1FCD-3A30-1BF0593A5E36}"/>
              </a:ext>
            </a:extLst>
          </p:cNvPr>
          <p:cNvSpPr/>
          <p:nvPr/>
        </p:nvSpPr>
        <p:spPr>
          <a:xfrm>
            <a:off x="4845025" y="404037"/>
            <a:ext cx="7346975" cy="55369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POČET SPRÁVNÝCH ODPOVĚDÍ PROMĚNÍTE NA ODPOVÍDAJÍCÍ ZBRAŇ. </a:t>
            </a:r>
          </a:p>
          <a:p>
            <a:pPr>
              <a:lnSpc>
                <a:spcPct val="150000"/>
              </a:lnSpc>
            </a:pPr>
            <a:endParaRPr lang="cs-CZ" sz="4000" dirty="0">
              <a:ln w="0">
                <a:solidFill>
                  <a:sysClr val="windowText" lastClr="00000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cs-CZ" sz="4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MOHOU VÁM POMOCI I</a:t>
            </a:r>
            <a:br>
              <a:rPr lang="cs-CZ" sz="4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4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ZÍSKANÉ KARTY ŠTĚSTÍ.</a:t>
            </a:r>
            <a:endParaRPr lang="cs-CZ" sz="40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BA33964-ED45-00C9-4565-4B7968613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5041">
            <a:off x="10022664" y="4578968"/>
            <a:ext cx="1579384" cy="150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403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Obrázek 22">
            <a:extLst>
              <a:ext uri="{FF2B5EF4-FFF2-40B4-BE49-F238E27FC236}">
                <a16:creationId xmlns:a16="http://schemas.microsoft.com/office/drawing/2014/main" id="{7AEC866B-680E-344A-B7EE-0A504A1D3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95" y="2592906"/>
            <a:ext cx="2480691" cy="3659975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FCA29612-06F6-0D77-EA06-C6B1BE953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700" y="2592906"/>
            <a:ext cx="2425326" cy="3659975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15665206-E151-C1B5-C32D-F252D0450E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318" y="2592906"/>
            <a:ext cx="2443711" cy="3659975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4FECF966-5609-16C7-8B8C-CDA82D76AF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6594" y="2592906"/>
            <a:ext cx="2485823" cy="3659975"/>
          </a:xfrm>
          <a:prstGeom prst="rect">
            <a:avLst/>
          </a:prstGeom>
        </p:spPr>
      </p:pic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41F84D63-8DD4-1AE3-5D60-51BF66287BFD}"/>
              </a:ext>
            </a:extLst>
          </p:cNvPr>
          <p:cNvSpPr/>
          <p:nvPr/>
        </p:nvSpPr>
        <p:spPr>
          <a:xfrm>
            <a:off x="549558" y="427381"/>
            <a:ext cx="11241742" cy="1843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MÍNOTAUROVA ZBRAŇ BUDE ZVOLENA NÁHODNĚ</a:t>
            </a:r>
            <a:b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VÝBĚREM Z KARET (CELKEM 8).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69CF4E3-8D0A-17C8-3272-74EEC497C8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696" y="2592906"/>
            <a:ext cx="2496659" cy="365997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D446B427-02E2-DBE5-E58F-F54459752C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5558" y="2592906"/>
            <a:ext cx="2496659" cy="365997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9C866546-2F18-0B03-658F-9575458D43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1420" y="2592906"/>
            <a:ext cx="2496659" cy="3659976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0948E70-3BAF-6D87-3CA3-60912E25CF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7282" y="2592906"/>
            <a:ext cx="2496659" cy="365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51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>
            <a:extLst>
              <a:ext uri="{FF2B5EF4-FFF2-40B4-BE49-F238E27FC236}">
                <a16:creationId xmlns:a16="http://schemas.microsoft.com/office/drawing/2014/main" id="{12F87000-FFC5-9BAC-6994-CFC782DC1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5555" y="2592907"/>
            <a:ext cx="2488386" cy="3618044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EC3155D4-DE39-F134-4569-AA9CBB14F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733" y="2592906"/>
            <a:ext cx="2496658" cy="361804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B3A7104-D6E1-D34D-81B2-26651B1798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8813" y="2592906"/>
            <a:ext cx="2442077" cy="3659976"/>
          </a:xfrm>
          <a:prstGeom prst="rect">
            <a:avLst/>
          </a:prstGeom>
        </p:spPr>
      </p:pic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41F84D63-8DD4-1AE3-5D60-51BF66287BFD}"/>
              </a:ext>
            </a:extLst>
          </p:cNvPr>
          <p:cNvSpPr/>
          <p:nvPr/>
        </p:nvSpPr>
        <p:spPr>
          <a:xfrm>
            <a:off x="603346" y="400487"/>
            <a:ext cx="11241742" cy="1843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MÍNOTAUROVA ZBRAŇ BUDE ZVOLENA NÁHODNĚ</a:t>
            </a:r>
            <a:b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VÝBĚREM Z KARET (CELKEM 8).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D446B427-02E2-DBE5-E58F-F54459752C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5558" y="2592906"/>
            <a:ext cx="2496659" cy="365997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9C866546-2F18-0B03-658F-9575458D43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1420" y="2592906"/>
            <a:ext cx="2496659" cy="3659976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0948E70-3BAF-6D87-3CA3-60912E25CF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7282" y="2592906"/>
            <a:ext cx="2496659" cy="365997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A13859B-2A93-8A6B-1FBB-1AA2A64BAF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059" y="2592906"/>
            <a:ext cx="2491551" cy="365997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69CF4E3-8D0A-17C8-3272-74EEC497C8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696" y="2592906"/>
            <a:ext cx="2496659" cy="365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6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D796783-30EB-21E7-CA23-E1E4FCDAA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5575" y="685800"/>
            <a:ext cx="3543300" cy="54864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7AC4579-FC56-1919-C1BE-4728FE36B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519" y="591903"/>
            <a:ext cx="3929882" cy="5580297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8A9F2B80-79AA-7B36-8A8F-4A0A93F28473}"/>
              </a:ext>
            </a:extLst>
          </p:cNvPr>
          <p:cNvSpPr/>
          <p:nvPr/>
        </p:nvSpPr>
        <p:spPr>
          <a:xfrm>
            <a:off x="4195483" y="591903"/>
            <a:ext cx="4231341" cy="1843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 BOJI VÍTĚZÍ</a:t>
            </a:r>
          </a:p>
          <a:p>
            <a:pPr algn="ctr">
              <a:lnSpc>
                <a:spcPct val="150000"/>
              </a:lnSpc>
            </a:pPr>
            <a:r>
              <a:rPr lang="cs-CZ" sz="40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SILNĚJŠÍ ZBRAŇ.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02FEA591-4955-099E-96F4-42ADC1B26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4080" y="2585582"/>
            <a:ext cx="2474146" cy="3034952"/>
          </a:xfrm>
          <a:prstGeom prst="rect">
            <a:avLst/>
          </a:prstGeom>
        </p:spPr>
      </p:pic>
      <p:sp>
        <p:nvSpPr>
          <p:cNvPr id="11" name="Obdélník 10">
            <a:extLst>
              <a:ext uri="{FF2B5EF4-FFF2-40B4-BE49-F238E27FC236}">
                <a16:creationId xmlns:a16="http://schemas.microsoft.com/office/drawing/2014/main" id="{8A9D38A2-E23B-97DD-7DCC-611A55B6A13F}"/>
              </a:ext>
            </a:extLst>
          </p:cNvPr>
          <p:cNvSpPr/>
          <p:nvPr/>
        </p:nvSpPr>
        <p:spPr>
          <a:xfrm>
            <a:off x="4086426" y="5455833"/>
            <a:ext cx="4231341" cy="9202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40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HODNĚ ŠTĚSTÍ!</a:t>
            </a:r>
            <a:endParaRPr lang="cs-CZ" sz="4000" dirty="0">
              <a:ln w="0">
                <a:solidFill>
                  <a:sysClr val="windowText" lastClr="00000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8193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ekorativní, Ornamentální, Řecký, Rám">
            <a:extLst>
              <a:ext uri="{FF2B5EF4-FFF2-40B4-BE49-F238E27FC236}">
                <a16:creationId xmlns:a16="http://schemas.microsoft.com/office/drawing/2014/main" id="{E1F5E240-4ECF-0FB7-8DD5-C98ED6A3C0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68ACE4BB-FAF9-E1C2-D182-58C41B9E18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05" y="675745"/>
            <a:ext cx="5777356" cy="5644373"/>
          </a:xfrm>
          <a:prstGeom prst="rect">
            <a:avLst/>
          </a:prstGeom>
        </p:spPr>
      </p:pic>
      <p:pic>
        <p:nvPicPr>
          <p:cNvPr id="3" name="Picture 12" descr="Deska, Vodítko, Hra, Ludo, Kus, Hraní">
            <a:extLst>
              <a:ext uri="{FF2B5EF4-FFF2-40B4-BE49-F238E27FC236}">
                <a16:creationId xmlns:a16="http://schemas.microsoft.com/office/drawing/2014/main" id="{8A28D687-6BF0-900D-5FB3-E015ECA49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631" y="5464239"/>
            <a:ext cx="257126" cy="42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ekorativní, Ornamentální, Řecký, Rám">
            <a:extLst>
              <a:ext uri="{FF2B5EF4-FFF2-40B4-BE49-F238E27FC236}">
                <a16:creationId xmlns:a16="http://schemas.microsoft.com/office/drawing/2014/main" id="{9E1D65E2-A442-1ACC-E46B-D32A4FAB50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Kostky, Hry, Hrát">
            <a:extLst>
              <a:ext uri="{FF2B5EF4-FFF2-40B4-BE49-F238E27FC236}">
                <a16:creationId xmlns:a16="http://schemas.microsoft.com/office/drawing/2014/main" id="{28757132-EAFC-D34E-5237-1FC1582E0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5" y="5464239"/>
            <a:ext cx="797795" cy="7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7BCB7BA1-4405-ADCF-7F90-23F2C724639D}"/>
              </a:ext>
            </a:extLst>
          </p:cNvPr>
          <p:cNvSpPr/>
          <p:nvPr/>
        </p:nvSpPr>
        <p:spPr>
          <a:xfrm>
            <a:off x="6356404" y="497540"/>
            <a:ext cx="5329090" cy="58424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 HERNÍ PLOŠE SE HRÁČ POHYBUJE TRADIČNĚ POMOCÍ KOSTKY A FIGURKY.</a:t>
            </a:r>
          </a:p>
          <a:p>
            <a:pPr algn="ctr">
              <a:lnSpc>
                <a:spcPct val="150000"/>
              </a:lnSpc>
            </a:pPr>
            <a:endParaRPr lang="cs-CZ" sz="2800" dirty="0">
              <a:ln w="0">
                <a:solidFill>
                  <a:sysClr val="windowText" lastClr="00000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PODLE POLE, NA KTERÉM UKONČÍ SVŮJ TAH, SI VYBÍRÁ KARTU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 OTÁZKOU </a:t>
            </a: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1036D9A-0554-3B28-5684-9994C365DF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8704" y="4494135"/>
            <a:ext cx="1153535" cy="115353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FD174E4-5FA9-DB28-E177-276E290F61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4049" y="4522366"/>
            <a:ext cx="1158059" cy="115353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3B39120-D773-B882-A43E-F5FAEBA3AE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34328" y="4494135"/>
            <a:ext cx="1163125" cy="116765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99023A0-F091-853C-24BD-09E6EF1E99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0316" y="4494135"/>
            <a:ext cx="1163143" cy="116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33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ekorativní, Ornamentální, Řecký, Rám">
            <a:extLst>
              <a:ext uri="{FF2B5EF4-FFF2-40B4-BE49-F238E27FC236}">
                <a16:creationId xmlns:a16="http://schemas.microsoft.com/office/drawing/2014/main" id="{E1F5E240-4ECF-0FB7-8DD5-C98ED6A3C0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68ACE4BB-FAF9-E1C2-D182-58C41B9E18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05" y="675745"/>
            <a:ext cx="5777356" cy="5644373"/>
          </a:xfrm>
          <a:prstGeom prst="rect">
            <a:avLst/>
          </a:prstGeom>
        </p:spPr>
      </p:pic>
      <p:pic>
        <p:nvPicPr>
          <p:cNvPr id="3" name="Picture 12" descr="Deska, Vodítko, Hra, Ludo, Kus, Hraní">
            <a:extLst>
              <a:ext uri="{FF2B5EF4-FFF2-40B4-BE49-F238E27FC236}">
                <a16:creationId xmlns:a16="http://schemas.microsoft.com/office/drawing/2014/main" id="{8A28D687-6BF0-900D-5FB3-E015ECA49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631" y="5464239"/>
            <a:ext cx="257126" cy="42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ekorativní, Ornamentální, Řecký, Rám">
            <a:extLst>
              <a:ext uri="{FF2B5EF4-FFF2-40B4-BE49-F238E27FC236}">
                <a16:creationId xmlns:a16="http://schemas.microsoft.com/office/drawing/2014/main" id="{9E1D65E2-A442-1ACC-E46B-D32A4FAB50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Kostky, Hry, Hrát">
            <a:extLst>
              <a:ext uri="{FF2B5EF4-FFF2-40B4-BE49-F238E27FC236}">
                <a16:creationId xmlns:a16="http://schemas.microsoft.com/office/drawing/2014/main" id="{28757132-EAFC-D34E-5237-1FC1582E0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5" y="5464239"/>
            <a:ext cx="797795" cy="7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7BCB7BA1-4405-ADCF-7F90-23F2C724639D}"/>
              </a:ext>
            </a:extLst>
          </p:cNvPr>
          <p:cNvSpPr/>
          <p:nvPr/>
        </p:nvSpPr>
        <p:spPr>
          <a:xfrm>
            <a:off x="6299909" y="2365012"/>
            <a:ext cx="5329090" cy="19645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SPRÁVNĚ ZODPOVĚZENÉ KARTY</a:t>
            </a: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 HRÁČ NECHÁVÁ. CHYBNÉ ODKLÁDÁ.</a:t>
            </a: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1036D9A-0554-3B28-5684-9994C365DF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5338" y="675745"/>
            <a:ext cx="1153535" cy="115353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FD174E4-5FA9-DB28-E177-276E290F61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0683" y="703976"/>
            <a:ext cx="1158059" cy="115353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3B39120-D773-B882-A43E-F5FAEBA3AE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0962" y="675745"/>
            <a:ext cx="1163125" cy="116765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99023A0-F091-853C-24BD-09E6EF1E99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76950" y="675745"/>
            <a:ext cx="1163143" cy="1167651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DA7A9C63-1DD8-D5E5-824C-38729A2665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732056" flipV="1">
            <a:off x="8116651" y="3800528"/>
            <a:ext cx="2056560" cy="3275421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59C8EE2D-1F13-F020-F0A8-9E3DB8150A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094039">
            <a:off x="7310613" y="4706291"/>
            <a:ext cx="1093665" cy="104239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4340" name="Picture 4" descr="Zatržítko, Zaškrtávací Políčko, Šek">
            <a:extLst>
              <a:ext uri="{FF2B5EF4-FFF2-40B4-BE49-F238E27FC236}">
                <a16:creationId xmlns:a16="http://schemas.microsoft.com/office/drawing/2014/main" id="{199E2A5D-A034-57FE-5374-75C442D64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400" y="4907962"/>
            <a:ext cx="801103" cy="83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44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FD7B710-70F8-65F2-1BCB-E51C89F35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48" y="527224"/>
            <a:ext cx="8296834" cy="5773305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249E8838-7E2C-51C3-E664-83D0A26AFA77}"/>
              </a:ext>
            </a:extLst>
          </p:cNvPr>
          <p:cNvSpPr/>
          <p:nvPr/>
        </p:nvSpPr>
        <p:spPr>
          <a:xfrm>
            <a:off x="8666897" y="815793"/>
            <a:ext cx="3206856" cy="51961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OBOUSTRANNÉ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KARTIČKY: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OTÁZKY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 VÝBĚREM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 MOŽNOSTÍ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(POLE: MÍNOTAUR)</a:t>
            </a: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0043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7E61DC5-E8AB-A829-7EFC-181B3DAD5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29" y="619070"/>
            <a:ext cx="7992847" cy="561986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89485C55-CDA5-89E3-C0C1-123185516A64}"/>
              </a:ext>
            </a:extLst>
          </p:cNvPr>
          <p:cNvSpPr/>
          <p:nvPr/>
        </p:nvSpPr>
        <p:spPr>
          <a:xfrm>
            <a:off x="8666897" y="815793"/>
            <a:ext cx="3206856" cy="51961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OBOUSTRANNÉ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KARTIČKY: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OTÁZKY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 VÝBĚREM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 MOŽNOSTÍ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(POLE: MEDÚZA)</a:t>
            </a: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5009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1E88F11-1C03-0996-934D-F6D0217D6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16" y="497541"/>
            <a:ext cx="8329799" cy="5836024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D778A4EF-1D07-6347-2041-C6FC44D0CC25}"/>
              </a:ext>
            </a:extLst>
          </p:cNvPr>
          <p:cNvSpPr/>
          <p:nvPr/>
        </p:nvSpPr>
        <p:spPr>
          <a:xfrm>
            <a:off x="8666897" y="815793"/>
            <a:ext cx="3206856" cy="51961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OBOUSTRANNÉ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KARTIČKY: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OTÁZKY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 VÝBĚREM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 MOŽNOSTÍ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(POLE: HYDRA)</a:t>
            </a: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9268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E22962A-191D-FA5C-8E68-701863E72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93" y="527085"/>
            <a:ext cx="8272170" cy="5779586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50DE10BC-3427-897C-9EFE-1C0E97734F33}"/>
              </a:ext>
            </a:extLst>
          </p:cNvPr>
          <p:cNvSpPr/>
          <p:nvPr/>
        </p:nvSpPr>
        <p:spPr>
          <a:xfrm>
            <a:off x="8640003" y="830917"/>
            <a:ext cx="3206856" cy="51961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OBOUSTRANNÉ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KARTIČKY: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OTÁZKY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 VÝBĚREM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 MOŽNOSTÍ </a:t>
            </a:r>
          </a:p>
          <a:p>
            <a:pPr algn="ctr">
              <a:lnSpc>
                <a:spcPct val="150000"/>
              </a:lnSpc>
            </a:pP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(POLE: KYKLOP)</a:t>
            </a: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0428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D3C97E85-86B4-10CE-D7C6-4BCE0B52C5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C736F94D-436A-4005-2AC9-34102AEB93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85E181DB-AE89-6DC4-58F4-FE18633CAD84}"/>
              </a:ext>
            </a:extLst>
          </p:cNvPr>
          <p:cNvSpPr/>
          <p:nvPr/>
        </p:nvSpPr>
        <p:spPr>
          <a:xfrm>
            <a:off x="174811" y="481042"/>
            <a:ext cx="11842377" cy="6097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5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VE HŘE JSOU DŮLEŽITÉ NEJEN ZNALOSTI, ALE I ŠTĚSTÍ, A PROTO Z OLYMPU POSLALI . . . </a:t>
            </a:r>
          </a:p>
        </p:txBody>
      </p:sp>
      <p:pic>
        <p:nvPicPr>
          <p:cNvPr id="19458" name="Picture 2" descr="Jupiter, Zeus, Řečtí Bohové, Hebe">
            <a:extLst>
              <a:ext uri="{FF2B5EF4-FFF2-40B4-BE49-F238E27FC236}">
                <a16:creationId xmlns:a16="http://schemas.microsoft.com/office/drawing/2014/main" id="{2169BB46-1A93-F7F9-D9AD-002857FC2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53" y="1375764"/>
            <a:ext cx="9500182" cy="475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323FDDF-D11A-F2A2-E18D-43E168CA9EA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1000"/>
          </a:blip>
          <a:stretch>
            <a:fillRect/>
          </a:stretch>
        </p:blipFill>
        <p:spPr>
          <a:xfrm>
            <a:off x="5862918" y="3099263"/>
            <a:ext cx="1376924" cy="153703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AD609ED-A882-B8C8-4143-EA2326CD0447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alphaModFix amt="61000"/>
          </a:blip>
          <a:stretch>
            <a:fillRect/>
          </a:stretch>
        </p:blipFill>
        <p:spPr>
          <a:xfrm>
            <a:off x="5985658" y="3099263"/>
            <a:ext cx="1068858" cy="13111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511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ekorativní, Ornamentální, Řecký, Rám">
            <a:extLst>
              <a:ext uri="{FF2B5EF4-FFF2-40B4-BE49-F238E27FC236}">
                <a16:creationId xmlns:a16="http://schemas.microsoft.com/office/drawing/2014/main" id="{B19D94EC-A79B-798D-E249-08538D16B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>
            <a:off x="-517312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korativní, Ornamentální, Řecký, Rám">
            <a:extLst>
              <a:ext uri="{FF2B5EF4-FFF2-40B4-BE49-F238E27FC236}">
                <a16:creationId xmlns:a16="http://schemas.microsoft.com/office/drawing/2014/main" id="{DF7F0483-FFCC-CE60-DB01-55B05B334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9" r="7349"/>
          <a:stretch/>
        </p:blipFill>
        <p:spPr bwMode="auto">
          <a:xfrm flipH="1">
            <a:off x="6076950" y="0"/>
            <a:ext cx="66133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4727DBF-9E40-1879-6B5D-93A122142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85054">
            <a:off x="695259" y="679581"/>
            <a:ext cx="3036800" cy="288642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F43EECA-4717-CF39-9104-C564D924C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51014">
            <a:off x="3335987" y="658751"/>
            <a:ext cx="3009709" cy="285901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6DD2DE2-729F-5976-C2B8-9FDFF4AA4A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828" y="3581691"/>
            <a:ext cx="2854787" cy="272131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DCAB60EC-252D-CE42-A708-545BD215DC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5601" y="640510"/>
            <a:ext cx="2952099" cy="276996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1F3FFD4-D5CA-7766-93D1-14BB42595B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61509">
            <a:off x="3653987" y="3409907"/>
            <a:ext cx="2849808" cy="2673985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02A1CF26-ADEF-091E-39B7-5DB26DB466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28987">
            <a:off x="6121047" y="3420984"/>
            <a:ext cx="2952099" cy="2785996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5490965C-D5D4-9EE6-F3CF-788A0BCCB8EB}"/>
              </a:ext>
            </a:extLst>
          </p:cNvPr>
          <p:cNvSpPr/>
          <p:nvPr/>
        </p:nvSpPr>
        <p:spPr>
          <a:xfrm>
            <a:off x="8766645" y="849444"/>
            <a:ext cx="3206856" cy="51961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. . KARTY OSUDU:</a:t>
            </a: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 BALÍČKU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MÍNOTAURA,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HYDRY, MEDÚZY</a:t>
            </a:r>
            <a:b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KYKLOPA</a:t>
            </a: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 SKRÝVAJÍ</a:t>
            </a:r>
          </a:p>
          <a:p>
            <a:pPr algn="ctr">
              <a:lnSpc>
                <a:spcPct val="150000"/>
              </a:lnSpc>
            </a:pPr>
            <a:r>
              <a:rPr lang="cs-CZ" sz="2800" b="0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KARTY ŠTĚSTÍ</a:t>
            </a:r>
          </a:p>
          <a:p>
            <a:pPr algn="ctr">
              <a:lnSpc>
                <a:spcPct val="150000"/>
              </a:lnSpc>
            </a:pPr>
            <a:r>
              <a:rPr lang="cs-CZ" sz="2800" dirty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SMŮLY.</a:t>
            </a:r>
            <a:endParaRPr lang="cs-CZ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838381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250</Words>
  <Application>Microsoft Office PowerPoint</Application>
  <PresentationFormat>Širokoúhlá obrazovka</PresentationFormat>
  <Paragraphs>52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Kryštof Matěj</dc:creator>
  <cp:lastModifiedBy>Kryštof Matěj</cp:lastModifiedBy>
  <cp:revision>4</cp:revision>
  <dcterms:created xsi:type="dcterms:W3CDTF">2023-08-05T11:43:19Z</dcterms:created>
  <dcterms:modified xsi:type="dcterms:W3CDTF">2023-08-05T14:03:54Z</dcterms:modified>
</cp:coreProperties>
</file>