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77" r:id="rId3"/>
    <p:sldId id="278" r:id="rId4"/>
    <p:sldId id="279" r:id="rId5"/>
    <p:sldId id="280" r:id="rId6"/>
    <p:sldId id="281" r:id="rId7"/>
    <p:sldId id="282" r:id="rId8"/>
    <p:sldId id="283" r:id="rId9"/>
    <p:sldId id="269" r:id="rId10"/>
    <p:sldId id="256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70" r:id="rId23"/>
    <p:sldId id="271" r:id="rId24"/>
    <p:sldId id="272" r:id="rId25"/>
    <p:sldId id="285" r:id="rId2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3A"/>
    <a:srgbClr val="000058"/>
    <a:srgbClr val="453F2E"/>
    <a:srgbClr val="6C8F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64" d="100"/>
          <a:sy n="164" d="100"/>
        </p:scale>
        <p:origin x="11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396F62-0CB9-3442-2B4A-2888B2242A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28E1796-375C-7EC0-694D-F87006D17A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E3EE2F8-51DE-18C3-1AAA-5F2029C9C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4C1E5-2E9E-417A-B4AD-3792839D715F}" type="datetimeFigureOut">
              <a:rPr lang="cs-CZ" smtClean="0"/>
              <a:t>29.10.2023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C6CDD87-D8C8-B15B-FE1A-7B0E53D80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418BD50-52DA-0F5E-2E9D-7F9651A64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4B25E-37FA-44E6-A548-62BF54B796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8711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574FC1-06B3-610D-B003-60BB1C5B3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183582F-2B43-CCBF-F3BD-E90F966E9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86DADCF-C578-1BF7-87D2-8AF4C12DA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4C1E5-2E9E-417A-B4AD-3792839D715F}" type="datetimeFigureOut">
              <a:rPr lang="cs-CZ" smtClean="0"/>
              <a:t>29.10.2023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105E1D0-9BCD-C5AE-1B25-6FD85BED5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D20005A-2356-DB42-AD52-8FA0BACB0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4B25E-37FA-44E6-A548-62BF54B796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6388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07B41C8-68B5-1AAE-ED7F-38F978BDA3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70FCA3D-63E6-3898-4220-3A6EF6F120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1102B6D-CA59-EB53-1822-96AC712FC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4C1E5-2E9E-417A-B4AD-3792839D715F}" type="datetimeFigureOut">
              <a:rPr lang="cs-CZ" smtClean="0"/>
              <a:t>29.10.2023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CC67429-DC7C-D6B4-D773-6695A301B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BAB7C1E-392C-4D45-E5CF-2BF1CD802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4B25E-37FA-44E6-A548-62BF54B796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9242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6F250B-5C04-C390-A69A-97A847E81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7D8C71-EA61-8B14-E0C5-B9F3560E32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2B2CC50-1333-4EFC-9945-BEFEB1644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4C1E5-2E9E-417A-B4AD-3792839D715F}" type="datetimeFigureOut">
              <a:rPr lang="cs-CZ" smtClean="0"/>
              <a:t>29.10.2023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C11E77E-02B9-7B03-00C3-31BDE0174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CA169EB-9382-C360-4A84-6D8FAC36A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4B25E-37FA-44E6-A548-62BF54B796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4081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2C2B6B-B8BD-8A18-8DA9-BAB49AA2D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14E3D55-7E27-A329-5C66-FAE2E081F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43C9BD-490C-A5B8-E6F7-6EABAFBA9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4C1E5-2E9E-417A-B4AD-3792839D715F}" type="datetimeFigureOut">
              <a:rPr lang="cs-CZ" smtClean="0"/>
              <a:t>29.10.2023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D9D6FD2-22F6-8539-9203-992492B8D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0D1912F-3682-F076-267C-E8E883092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4B25E-37FA-44E6-A548-62BF54B796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1829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E76382-9E2E-DEC3-F0F5-7CB4834BA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A81B7F-1F17-BE23-7AC8-A1C4B359DE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011F25D-CE88-A860-852F-D70186F031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BCD2045-C1AB-CECC-B556-B6716C80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4C1E5-2E9E-417A-B4AD-3792839D715F}" type="datetimeFigureOut">
              <a:rPr lang="cs-CZ" smtClean="0"/>
              <a:t>29.10.2023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D68A246-2915-6717-48A0-13BFF88D4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AA39DAE-5A41-080E-1165-B6B65C88E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4B25E-37FA-44E6-A548-62BF54B796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1013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D0EA46-0A97-D32C-CD2E-9546E8D88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232D5A5-237D-DBCC-64E8-CE87A41C8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9AAF659-6254-B8FE-06AA-9EACB1E63E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81435FE-9B71-206E-36E1-29F53B5335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376A804-202E-193D-E660-CD29F90C93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D4EAC94-EEEC-4048-8571-85FD20C3D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4C1E5-2E9E-417A-B4AD-3792839D715F}" type="datetimeFigureOut">
              <a:rPr lang="cs-CZ" smtClean="0"/>
              <a:t>29.10.2023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AC724BE-2D3E-0A37-6AAC-939784E71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A6E6DA7-AE47-FD71-6C05-F1A58EAAB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4B25E-37FA-44E6-A548-62BF54B796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9562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629793-49FF-5C83-F08A-7A48C084D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47F8DC2-E511-C101-21DB-38FC737A9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4C1E5-2E9E-417A-B4AD-3792839D715F}" type="datetimeFigureOut">
              <a:rPr lang="cs-CZ" smtClean="0"/>
              <a:t>29.10.2023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E650162-B140-3569-09A7-6B651A79E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5615D33-D51B-B148-436D-638073D06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4B25E-37FA-44E6-A548-62BF54B796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5729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4A10411-425D-EA35-A50A-D76BF5BF2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4C1E5-2E9E-417A-B4AD-3792839D715F}" type="datetimeFigureOut">
              <a:rPr lang="cs-CZ" smtClean="0"/>
              <a:t>29.10.2023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EE672EE-5275-1B55-D9D6-263BE759F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9CED15D-3FB2-F378-F591-6E3B35795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4B25E-37FA-44E6-A548-62BF54B796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4664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20596F-EB9B-CDCE-6542-C17F56499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85A508-0940-D4E0-5DB4-12AF668C8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65F6992-B98C-9249-D716-43CC1D267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B363C1A-3FFA-3401-F9EB-3EF9C8D3A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4C1E5-2E9E-417A-B4AD-3792839D715F}" type="datetimeFigureOut">
              <a:rPr lang="cs-CZ" smtClean="0"/>
              <a:t>29.10.2023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3739F72-ED56-3B59-7F72-FFE24D15C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0FAE3DB-2EB2-74BF-7D86-D03BEA2FE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4B25E-37FA-44E6-A548-62BF54B796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0478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340C8C-EA8B-2C6C-3BC7-DFE57CA3B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4F6C8E3-311A-DFF4-BE9B-4BFF7EF7CC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AF6D572-BD05-4B19-EB1F-6CEFCB2841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A22EE45-906D-A942-78CB-7075BCBA5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4C1E5-2E9E-417A-B4AD-3792839D715F}" type="datetimeFigureOut">
              <a:rPr lang="cs-CZ" smtClean="0"/>
              <a:t>29.10.2023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76017DF-981F-106C-2308-3E1F8DADF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12E22C0-4949-FD8E-757F-C883DBA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4B25E-37FA-44E6-A548-62BF54B796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2980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F5D">
            <a:alpha val="1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062ADFB-A0D8-6E2B-E015-0EDEECAFA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06DF31F-251F-4DE1-333B-D5346E7CA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EBC27D2-5F1B-CD67-E0E1-8C1D81BA85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4C1E5-2E9E-417A-B4AD-3792839D715F}" type="datetimeFigureOut">
              <a:rPr lang="cs-CZ" smtClean="0"/>
              <a:t>29.10.2023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ED93DA8-1871-6DE2-71B3-AA061642D2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84C9373-D679-8269-F1A9-4C9B307B5A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4B25E-37FA-44E6-A548-62BF54B796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7439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1.wdp"/><Relationship Id="rId7" Type="http://schemas.openxmlformats.org/officeDocument/2006/relationships/image" Target="../media/image2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1.wdp"/><Relationship Id="rId7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1.wdp"/><Relationship Id="rId7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1.wdp"/><Relationship Id="rId7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1.wdp"/><Relationship Id="rId7" Type="http://schemas.microsoft.com/office/2007/relationships/hdphoto" Target="../media/hdphoto9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hdphoto" Target="../media/hdphoto1.wdp"/><Relationship Id="rId7" Type="http://schemas.microsoft.com/office/2007/relationships/hdphoto" Target="../media/hdphoto10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hdphoto" Target="../media/hdphoto1.wdp"/><Relationship Id="rId7" Type="http://schemas.microsoft.com/office/2007/relationships/hdphoto" Target="../media/hdphoto1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hdphoto" Target="../media/hdphoto1.wdp"/><Relationship Id="rId7" Type="http://schemas.microsoft.com/office/2007/relationships/hdphoto" Target="../media/hdphoto1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hdphoto" Target="../media/hdphoto1.wdp"/><Relationship Id="rId7" Type="http://schemas.microsoft.com/office/2007/relationships/hdphoto" Target="../media/hdphoto1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hdphoto" Target="../media/hdphoto1.wdp"/><Relationship Id="rId7" Type="http://schemas.microsoft.com/office/2007/relationships/hdphoto" Target="../media/hdphoto1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hdphoto" Target="../media/hdphoto1.wdp"/><Relationship Id="rId7" Type="http://schemas.microsoft.com/office/2007/relationships/hdphoto" Target="../media/hdphoto1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hdphoto" Target="../media/hdphoto1.wdp"/><Relationship Id="rId7" Type="http://schemas.microsoft.com/office/2007/relationships/hdphoto" Target="../media/hdphoto1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2.jpeg"/><Relationship Id="rId7" Type="http://schemas.openxmlformats.org/officeDocument/2006/relationships/image" Target="../media/image55.png"/><Relationship Id="rId12" Type="http://schemas.openxmlformats.org/officeDocument/2006/relationships/image" Target="../media/image5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hyperlink" Target="https://uciteleucitelum.cz/materialy-autor/1180" TargetMode="External"/><Relationship Id="rId5" Type="http://schemas.openxmlformats.org/officeDocument/2006/relationships/image" Target="../media/image4.png"/><Relationship Id="rId10" Type="http://schemas.openxmlformats.org/officeDocument/2006/relationships/image" Target="../media/image2.png"/><Relationship Id="rId4" Type="http://schemas.openxmlformats.org/officeDocument/2006/relationships/image" Target="../media/image53.png"/><Relationship Id="rId9" Type="http://schemas.microsoft.com/office/2007/relationships/hdphoto" Target="../media/hdphoto17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ee halloween pumpkin jack-o'-lantern illustration">
            <a:extLst>
              <a:ext uri="{FF2B5EF4-FFF2-40B4-BE49-F238E27FC236}">
                <a16:creationId xmlns:a16="http://schemas.microsoft.com/office/drawing/2014/main" id="{D6425378-BD0B-FF74-253C-883D470C5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9843254-6BB9-8FD8-679D-09E58330384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485560"/>
            <a:ext cx="555625" cy="359396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2726FDC-24E4-28C0-43CA-9685E78778E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79" y="0"/>
            <a:ext cx="620531" cy="3817856"/>
          </a:xfrm>
          <a:prstGeom prst="rect">
            <a:avLst/>
          </a:prstGeom>
        </p:spPr>
      </p:pic>
      <p:grpSp>
        <p:nvGrpSpPr>
          <p:cNvPr id="7" name="Skupina 6">
            <a:extLst>
              <a:ext uri="{FF2B5EF4-FFF2-40B4-BE49-F238E27FC236}">
                <a16:creationId xmlns:a16="http://schemas.microsoft.com/office/drawing/2014/main" id="{B6CFD9A9-CD08-6CDD-9FBC-82B078CE1346}"/>
              </a:ext>
            </a:extLst>
          </p:cNvPr>
          <p:cNvGrpSpPr/>
          <p:nvPr/>
        </p:nvGrpSpPr>
        <p:grpSpPr>
          <a:xfrm flipH="1">
            <a:off x="11567491" y="0"/>
            <a:ext cx="620530" cy="7004115"/>
            <a:chOff x="152400" y="152400"/>
            <a:chExt cx="624510" cy="7079529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2EB214DF-626E-A071-B0DB-26ED14F91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400" y="3637960"/>
              <a:ext cx="555625" cy="3593969"/>
            </a:xfrm>
            <a:prstGeom prst="rect">
              <a:avLst/>
            </a:prstGeom>
          </p:spPr>
        </p:pic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931371D4-0B46-92B6-E9AC-6842BE675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6379" y="152400"/>
              <a:ext cx="620531" cy="3817856"/>
            </a:xfrm>
            <a:prstGeom prst="rect">
              <a:avLst/>
            </a:prstGeom>
          </p:spPr>
        </p:pic>
      </p:grpSp>
      <p:pic>
        <p:nvPicPr>
          <p:cNvPr id="11" name="Obrázek 10" descr="Obsah obrázku text, klobouk, Lidská tvář, halloween&#10;&#10;Popis byl vytvořen automaticky">
            <a:extLst>
              <a:ext uri="{FF2B5EF4-FFF2-40B4-BE49-F238E27FC236}">
                <a16:creationId xmlns:a16="http://schemas.microsoft.com/office/drawing/2014/main" id="{02ACFA87-83CD-4E9D-1776-36C83DC7FA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812" y="1136979"/>
            <a:ext cx="4939646" cy="4939646"/>
          </a:xfrm>
          <a:prstGeom prst="rect">
            <a:avLst/>
          </a:prstGeom>
        </p:spPr>
      </p:pic>
      <p:pic>
        <p:nvPicPr>
          <p:cNvPr id="14" name="Obrázek 13" descr="Obsah obrázku sova, pták, klipart, kreslené&#10;&#10;Popis byl vytvořen automaticky">
            <a:extLst>
              <a:ext uri="{FF2B5EF4-FFF2-40B4-BE49-F238E27FC236}">
                <a16:creationId xmlns:a16="http://schemas.microsoft.com/office/drawing/2014/main" id="{DB41E555-E40C-9939-AEE0-FBEDA9A116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48" y="123334"/>
            <a:ext cx="1620625" cy="1620625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id="{BB7BDB78-4228-4EFF-3346-33A47FB651BF}"/>
              </a:ext>
            </a:extLst>
          </p:cNvPr>
          <p:cNvSpPr/>
          <p:nvPr/>
        </p:nvSpPr>
        <p:spPr>
          <a:xfrm>
            <a:off x="6096000" y="213649"/>
            <a:ext cx="4604146" cy="923330"/>
          </a:xfrm>
          <a:prstGeom prst="rect">
            <a:avLst/>
          </a:prstGeom>
          <a:noFill/>
          <a:effectLst>
            <a:glow rad="419100">
              <a:schemeClr val="accent2">
                <a:satMod val="175000"/>
                <a:alpha val="87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cs-CZ" sz="5400" b="1" dirty="0">
                <a:ln w="9525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EC7C32"/>
                </a:solidFill>
                <a:effectLst>
                  <a:glow rad="63500">
                    <a:schemeClr val="accent4">
                      <a:satMod val="175000"/>
                      <a:alpha val="24000"/>
                    </a:schemeClr>
                  </a:glow>
                </a:effectLst>
                <a:latin typeface="Harrington" panose="04040505050A02020702" pitchFamily="82" charset="0"/>
              </a:rPr>
              <a:t>HALLOWEEN:</a:t>
            </a:r>
          </a:p>
        </p:txBody>
      </p:sp>
    </p:spTree>
    <p:extLst>
      <p:ext uri="{BB962C8B-B14F-4D97-AF65-F5344CB8AC3E}">
        <p14:creationId xmlns:p14="http://schemas.microsoft.com/office/powerpoint/2010/main" val="4267253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1087192-2ECF-3310-ADBC-5772ED4C5D0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47" y="1616548"/>
            <a:ext cx="560976" cy="371902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0D43B70-9B43-A78E-47DB-5986E59DCCB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-104739" y="-28203"/>
            <a:ext cx="1920365" cy="160735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BBA8B3E-CA6F-B8AC-79E6-1CCB7925136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-281452" y="5184890"/>
            <a:ext cx="1920365" cy="160735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0304AB9-89E7-728E-FAF4-FC3C5AE836C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727391" y="5023050"/>
            <a:ext cx="560976" cy="297741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A705234-D585-9426-B3E5-F178B46E248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713626" y="4917293"/>
            <a:ext cx="560976" cy="318892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6364148-6C0D-A6FE-4D65-5688790F0F5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8754275" y="4971301"/>
            <a:ext cx="560976" cy="309976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F23698B-F199-D352-6B8A-4FC4306965F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10326353" y="5355875"/>
            <a:ext cx="1920365" cy="163496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3DDB5B4-90B5-BB79-3B3F-587235B574F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27178" y="1644829"/>
            <a:ext cx="560976" cy="371902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73B034EC-5BBB-B6FC-59BE-B512918157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06763" y="156584"/>
            <a:ext cx="1920365" cy="1607354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878C3DD2-4057-7D7F-061C-C93EA42BF04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704298" y="4917294"/>
            <a:ext cx="560976" cy="3188927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2FC41112-1DD7-E194-662E-1B6BA9A8CDE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8744947" y="4971302"/>
            <a:ext cx="560976" cy="3099765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58490886-5723-9D57-F8CF-048AF65D9C3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734807" y="-1027836"/>
            <a:ext cx="560976" cy="2977414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8EFF8D51-09B8-EB0C-4A3D-A5DE5D31CDA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711714" y="-1133592"/>
            <a:ext cx="560976" cy="3188927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1849BFF0-16AF-407A-52F4-311F3F44CCD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8752363" y="-1079584"/>
            <a:ext cx="560976" cy="3099765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C324C1D-F4E3-7062-1949-48E0773D1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73" y="1031300"/>
            <a:ext cx="4869270" cy="486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bdélník 22">
            <a:extLst>
              <a:ext uri="{FF2B5EF4-FFF2-40B4-BE49-F238E27FC236}">
                <a16:creationId xmlns:a16="http://schemas.microsoft.com/office/drawing/2014/main" id="{F80FFFC2-8699-AFF4-3EAF-7E22F003C0F7}"/>
              </a:ext>
            </a:extLst>
          </p:cNvPr>
          <p:cNvSpPr/>
          <p:nvPr/>
        </p:nvSpPr>
        <p:spPr>
          <a:xfrm>
            <a:off x="6524250" y="808658"/>
            <a:ext cx="4690900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500" b="1" cap="none" spc="0" dirty="0">
                <a:ln w="19050">
                  <a:solidFill>
                    <a:sysClr val="windowText" lastClr="000000"/>
                  </a:solidFill>
                </a:ln>
                <a:solidFill>
                  <a:srgbClr val="6C8F5D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KDE SE VZAL </a:t>
            </a:r>
            <a:br>
              <a:rPr lang="cs-CZ" sz="5500" b="1" cap="none" spc="0" dirty="0">
                <a:ln w="19050">
                  <a:solidFill>
                    <a:sysClr val="windowText" lastClr="000000"/>
                  </a:solidFill>
                </a:ln>
                <a:solidFill>
                  <a:srgbClr val="6C8F5D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cs-CZ" sz="5500" b="1" cap="none" spc="0" dirty="0">
                <a:ln w="19050">
                  <a:solidFill>
                    <a:sysClr val="windowText" lastClr="000000"/>
                  </a:solidFill>
                </a:ln>
                <a:solidFill>
                  <a:srgbClr val="6C8F5D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HALLOWEEN?</a:t>
            </a:r>
          </a:p>
        </p:txBody>
      </p:sp>
      <p:pic>
        <p:nvPicPr>
          <p:cNvPr id="1030" name="Picture 6" descr="Muž, Druid, Kouzelník, Starověký">
            <a:extLst>
              <a:ext uri="{FF2B5EF4-FFF2-40B4-BE49-F238E27FC236}">
                <a16:creationId xmlns:a16="http://schemas.microsoft.com/office/drawing/2014/main" id="{FD0D373E-F10F-C638-2BEC-CA0A59A63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795" y="2815144"/>
            <a:ext cx="2399171" cy="239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onehenge, Kameny, Skála, Památník">
            <a:extLst>
              <a:ext uri="{FF2B5EF4-FFF2-40B4-BE49-F238E27FC236}">
                <a16:creationId xmlns:a16="http://schemas.microsoft.com/office/drawing/2014/main" id="{E1B9BEB4-07EB-0851-76D0-FCDD3AF3E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242" y="4264239"/>
            <a:ext cx="4741908" cy="133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Obrázek 21" descr="Obsah obrázku sova, pták, klipart, kreslené&#10;&#10;Popis byl vytvořen automaticky">
            <a:extLst>
              <a:ext uri="{FF2B5EF4-FFF2-40B4-BE49-F238E27FC236}">
                <a16:creationId xmlns:a16="http://schemas.microsoft.com/office/drawing/2014/main" id="{E4868264-9500-9DC5-35D0-DFA5E6E354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147" y="1091146"/>
            <a:ext cx="866223" cy="866223"/>
          </a:xfrm>
          <a:prstGeom prst="rect">
            <a:avLst/>
          </a:prstGeom>
        </p:spPr>
      </p:pic>
      <p:sp>
        <p:nvSpPr>
          <p:cNvPr id="27" name="Obdélník 26">
            <a:extLst>
              <a:ext uri="{FF2B5EF4-FFF2-40B4-BE49-F238E27FC236}">
                <a16:creationId xmlns:a16="http://schemas.microsoft.com/office/drawing/2014/main" id="{50AEF964-38EC-EE12-586E-5D1E5832650F}"/>
              </a:ext>
            </a:extLst>
          </p:cNvPr>
          <p:cNvSpPr/>
          <p:nvPr/>
        </p:nvSpPr>
        <p:spPr>
          <a:xfrm>
            <a:off x="7225403" y="4978677"/>
            <a:ext cx="3288594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500" b="1" cap="none" spc="0" dirty="0">
                <a:ln w="19050">
                  <a:solidFill>
                    <a:sysClr val="windowText" lastClr="000000"/>
                  </a:solidFill>
                </a:ln>
                <a:solidFill>
                  <a:srgbClr val="453F2E"/>
                </a:solidFill>
                <a:effectLst>
                  <a:glow rad="114300">
                    <a:schemeClr val="bg1">
                      <a:alpha val="98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SAMHAIN</a:t>
            </a:r>
          </a:p>
        </p:txBody>
      </p:sp>
    </p:spTree>
    <p:extLst>
      <p:ext uri="{BB962C8B-B14F-4D97-AF65-F5344CB8AC3E}">
        <p14:creationId xmlns:p14="http://schemas.microsoft.com/office/powerpoint/2010/main" val="1976193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1087192-2ECF-3310-ADBC-5772ED4C5D0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47" y="1616548"/>
            <a:ext cx="560976" cy="371902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0D43B70-9B43-A78E-47DB-5986E59DCCB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-104739" y="-28203"/>
            <a:ext cx="1920365" cy="160735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BBA8B3E-CA6F-B8AC-79E6-1CCB7925136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-281452" y="5184890"/>
            <a:ext cx="1920365" cy="160735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0304AB9-89E7-728E-FAF4-FC3C5AE836C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727391" y="5023050"/>
            <a:ext cx="560976" cy="297741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A705234-D585-9426-B3E5-F178B46E248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713626" y="4917293"/>
            <a:ext cx="560976" cy="318892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6364148-6C0D-A6FE-4D65-5688790F0F5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8754275" y="4971301"/>
            <a:ext cx="560976" cy="309976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F23698B-F199-D352-6B8A-4FC4306965F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10326353" y="5355875"/>
            <a:ext cx="1920365" cy="163496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3DDB5B4-90B5-BB79-3B3F-587235B574F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27178" y="1644829"/>
            <a:ext cx="560976" cy="371902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73B034EC-5BBB-B6FC-59BE-B512918157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06763" y="156584"/>
            <a:ext cx="1920365" cy="1607354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878C3DD2-4057-7D7F-061C-C93EA42BF04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704298" y="4917294"/>
            <a:ext cx="560976" cy="3188927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2FC41112-1DD7-E194-662E-1B6BA9A8CDE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8744947" y="4971302"/>
            <a:ext cx="560976" cy="3099765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58490886-5723-9D57-F8CF-048AF65D9C3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734807" y="-1027836"/>
            <a:ext cx="560976" cy="2977414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8EFF8D51-09B8-EB0C-4A3D-A5DE5D31CDA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711714" y="-1133592"/>
            <a:ext cx="560976" cy="3188927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1849BFF0-16AF-407A-52F4-311F3F44CCD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8752363" y="-1079584"/>
            <a:ext cx="560976" cy="3099765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F6482E03-24F8-282F-8573-FB5DE56178A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D6F3F3"/>
              </a:clrFrom>
              <a:clrTo>
                <a:srgbClr val="D6F3F3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2000"/>
                    </a14:imgEffect>
                    <a14:imgEffect>
                      <a14:colorTemperature colorTemp="4022"/>
                    </a14:imgEffect>
                    <a14:imgEffect>
                      <a14:saturation sat="237000"/>
                    </a14:imgEffect>
                    <a14:imgEffect>
                      <a14:brightnessContrast bright="-24000" contrast="5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25766" y="1348033"/>
            <a:ext cx="5835191" cy="424970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82D2A69-BE4F-94C8-3649-466AA41EB86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0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54951" y="1979630"/>
            <a:ext cx="4696629" cy="326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2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1087192-2ECF-3310-ADBC-5772ED4C5D0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47" y="1616548"/>
            <a:ext cx="560976" cy="371902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0D43B70-9B43-A78E-47DB-5986E59DCCB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-104739" y="-28203"/>
            <a:ext cx="1920365" cy="160735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BBA8B3E-CA6F-B8AC-79E6-1CCB7925136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-281452" y="5184890"/>
            <a:ext cx="1920365" cy="160735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0304AB9-89E7-728E-FAF4-FC3C5AE836C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727391" y="5023050"/>
            <a:ext cx="560976" cy="297741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A705234-D585-9426-B3E5-F178B46E248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713626" y="4917293"/>
            <a:ext cx="560976" cy="318892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6364148-6C0D-A6FE-4D65-5688790F0F5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8754275" y="4971301"/>
            <a:ext cx="560976" cy="309976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F23698B-F199-D352-6B8A-4FC4306965F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10326353" y="5355875"/>
            <a:ext cx="1920365" cy="163496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3DDB5B4-90B5-BB79-3B3F-587235B574F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27178" y="1644829"/>
            <a:ext cx="560976" cy="371902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73B034EC-5BBB-B6FC-59BE-B512918157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06763" y="156584"/>
            <a:ext cx="1920365" cy="1607354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878C3DD2-4057-7D7F-061C-C93EA42BF04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704298" y="4917294"/>
            <a:ext cx="560976" cy="3188927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2FC41112-1DD7-E194-662E-1B6BA9A8CDE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8744947" y="4971302"/>
            <a:ext cx="560976" cy="3099765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58490886-5723-9D57-F8CF-048AF65D9C3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734807" y="-1027836"/>
            <a:ext cx="560976" cy="2977414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8EFF8D51-09B8-EB0C-4A3D-A5DE5D31CDA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711714" y="-1133592"/>
            <a:ext cx="560976" cy="3188927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1849BFF0-16AF-407A-52F4-311F3F44CCD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8752363" y="-1079584"/>
            <a:ext cx="560976" cy="309976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44684B9-3C16-43C0-DFB9-FACE6F7B98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0420" y="2200937"/>
            <a:ext cx="4544366" cy="3008337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4078CAFB-78F7-7663-32B3-DF09348606EB}"/>
              </a:ext>
            </a:extLst>
          </p:cNvPr>
          <p:cNvSpPr/>
          <p:nvPr/>
        </p:nvSpPr>
        <p:spPr>
          <a:xfrm>
            <a:off x="6054951" y="2130458"/>
            <a:ext cx="4696629" cy="31392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E9DD8982-3B41-3B3B-E285-3FD9A622D16A}"/>
              </a:ext>
            </a:extLst>
          </p:cNvPr>
          <p:cNvSpPr/>
          <p:nvPr/>
        </p:nvSpPr>
        <p:spPr>
          <a:xfrm>
            <a:off x="1345415" y="2130458"/>
            <a:ext cx="4696629" cy="31392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54B1DB78-1E7B-4DCB-C68B-AF2A8033859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9624" y="2248072"/>
            <a:ext cx="4683578" cy="283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430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1087192-2ECF-3310-ADBC-5772ED4C5D0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47" y="1616548"/>
            <a:ext cx="560976" cy="371902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0D43B70-9B43-A78E-47DB-5986E59DCCB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-104739" y="-28203"/>
            <a:ext cx="1920365" cy="160735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BBA8B3E-CA6F-B8AC-79E6-1CCB7925136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-281452" y="5184890"/>
            <a:ext cx="1920365" cy="160735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0304AB9-89E7-728E-FAF4-FC3C5AE836C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727391" y="5023050"/>
            <a:ext cx="560976" cy="297741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A705234-D585-9426-B3E5-F178B46E248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713626" y="4917293"/>
            <a:ext cx="560976" cy="318892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6364148-6C0D-A6FE-4D65-5688790F0F5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8754275" y="4971301"/>
            <a:ext cx="560976" cy="309976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F23698B-F199-D352-6B8A-4FC4306965F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10326353" y="5355875"/>
            <a:ext cx="1920365" cy="163496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3DDB5B4-90B5-BB79-3B3F-587235B574F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27178" y="1644829"/>
            <a:ext cx="560976" cy="371902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73B034EC-5BBB-B6FC-59BE-B512918157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06763" y="156584"/>
            <a:ext cx="1920365" cy="1607354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58490886-5723-9D57-F8CF-048AF65D9C3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734807" y="-1027836"/>
            <a:ext cx="560976" cy="2977414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8EFF8D51-09B8-EB0C-4A3D-A5DE5D31CDA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711714" y="-1133592"/>
            <a:ext cx="560976" cy="3188927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1849BFF0-16AF-407A-52F4-311F3F44CCD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8752363" y="-1079584"/>
            <a:ext cx="560976" cy="3099765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DB905F79-FEA5-C28C-5A28-7C4256574260}"/>
              </a:ext>
            </a:extLst>
          </p:cNvPr>
          <p:cNvSpPr/>
          <p:nvPr/>
        </p:nvSpPr>
        <p:spPr>
          <a:xfrm>
            <a:off x="6054951" y="2130458"/>
            <a:ext cx="4696629" cy="31392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F4C52D6-07D7-40B4-3898-8E91C15AEC9A}"/>
              </a:ext>
            </a:extLst>
          </p:cNvPr>
          <p:cNvSpPr/>
          <p:nvPr/>
        </p:nvSpPr>
        <p:spPr>
          <a:xfrm>
            <a:off x="1345415" y="2130458"/>
            <a:ext cx="4696629" cy="31392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AD9FDDF2-9A48-DA24-6E07-A5F4447B8B1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6621" y="2144599"/>
            <a:ext cx="4622468" cy="3096538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DF824A01-2A2F-67EF-67B6-141DDC0EA90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70850" y="2164554"/>
            <a:ext cx="4696629" cy="295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43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1087192-2ECF-3310-ADBC-5772ED4C5D0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47" y="1616548"/>
            <a:ext cx="560976" cy="371902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0D43B70-9B43-A78E-47DB-5986E59DCCB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-104739" y="-28203"/>
            <a:ext cx="1920365" cy="160735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BBA8B3E-CA6F-B8AC-79E6-1CCB7925136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-281452" y="5184890"/>
            <a:ext cx="1920365" cy="160735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0304AB9-89E7-728E-FAF4-FC3C5AE836C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727391" y="5023050"/>
            <a:ext cx="560976" cy="297741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A705234-D585-9426-B3E5-F178B46E248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713626" y="4917293"/>
            <a:ext cx="560976" cy="318892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6364148-6C0D-A6FE-4D65-5688790F0F5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8754275" y="4971301"/>
            <a:ext cx="560976" cy="309976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F23698B-F199-D352-6B8A-4FC4306965F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10326353" y="5355875"/>
            <a:ext cx="1920365" cy="163496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3DDB5B4-90B5-BB79-3B3F-587235B574F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27178" y="1644829"/>
            <a:ext cx="560976" cy="371902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73B034EC-5BBB-B6FC-59BE-B512918157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06763" y="156584"/>
            <a:ext cx="1920365" cy="1607354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878C3DD2-4057-7D7F-061C-C93EA42BF04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704298" y="4917294"/>
            <a:ext cx="560976" cy="3188927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2FC41112-1DD7-E194-662E-1B6BA9A8CDE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8744947" y="4971302"/>
            <a:ext cx="560976" cy="3099765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58490886-5723-9D57-F8CF-048AF65D9C3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734807" y="-1027836"/>
            <a:ext cx="560976" cy="2977414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8EFF8D51-09B8-EB0C-4A3D-A5DE5D31CDA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711714" y="-1133592"/>
            <a:ext cx="560976" cy="3188927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1849BFF0-16AF-407A-52F4-311F3F44CCD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8752363" y="-1079584"/>
            <a:ext cx="560976" cy="3099765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DB905F79-FEA5-C28C-5A28-7C4256574260}"/>
              </a:ext>
            </a:extLst>
          </p:cNvPr>
          <p:cNvSpPr/>
          <p:nvPr/>
        </p:nvSpPr>
        <p:spPr>
          <a:xfrm>
            <a:off x="6054951" y="2130458"/>
            <a:ext cx="4696629" cy="31392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F4C52D6-07D7-40B4-3898-8E91C15AEC9A}"/>
              </a:ext>
            </a:extLst>
          </p:cNvPr>
          <p:cNvSpPr/>
          <p:nvPr/>
        </p:nvSpPr>
        <p:spPr>
          <a:xfrm>
            <a:off x="1345415" y="2130458"/>
            <a:ext cx="4696629" cy="31392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3F6CCF03-3DC2-D99C-FB4D-5366B47ED8F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6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6621" y="2172025"/>
            <a:ext cx="4592711" cy="3078855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19CD006D-DFD0-B8FC-8B92-7EBCB30D3E8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03640" y="2224736"/>
            <a:ext cx="4771020" cy="276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85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1087192-2ECF-3310-ADBC-5772ED4C5D0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47" y="1616548"/>
            <a:ext cx="560976" cy="371902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0D43B70-9B43-A78E-47DB-5986E59DCCB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-104739" y="-28203"/>
            <a:ext cx="1920365" cy="160735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BBA8B3E-CA6F-B8AC-79E6-1CCB7925136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-281452" y="5184890"/>
            <a:ext cx="1920365" cy="160735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0304AB9-89E7-728E-FAF4-FC3C5AE836C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727391" y="5023050"/>
            <a:ext cx="560976" cy="297741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A705234-D585-9426-B3E5-F178B46E248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713626" y="4917293"/>
            <a:ext cx="560976" cy="318892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6364148-6C0D-A6FE-4D65-5688790F0F5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8754275" y="4971301"/>
            <a:ext cx="560976" cy="309976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F23698B-F199-D352-6B8A-4FC4306965F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10326353" y="5355875"/>
            <a:ext cx="1920365" cy="163496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3DDB5B4-90B5-BB79-3B3F-587235B574F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27178" y="1644829"/>
            <a:ext cx="560976" cy="371902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73B034EC-5BBB-B6FC-59BE-B512918157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06763" y="156584"/>
            <a:ext cx="1920365" cy="1607354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878C3DD2-4057-7D7F-061C-C93EA42BF04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704298" y="4917294"/>
            <a:ext cx="560976" cy="3188927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2FC41112-1DD7-E194-662E-1B6BA9A8CDE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8744947" y="4971302"/>
            <a:ext cx="560976" cy="3099765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58490886-5723-9D57-F8CF-048AF65D9C3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734807" y="-1027836"/>
            <a:ext cx="560976" cy="2977414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8EFF8D51-09B8-EB0C-4A3D-A5DE5D31CDA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711714" y="-1133592"/>
            <a:ext cx="560976" cy="3188927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1849BFF0-16AF-407A-52F4-311F3F44CCD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8752363" y="-1079584"/>
            <a:ext cx="560976" cy="3099765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DB905F79-FEA5-C28C-5A28-7C4256574260}"/>
              </a:ext>
            </a:extLst>
          </p:cNvPr>
          <p:cNvSpPr/>
          <p:nvPr/>
        </p:nvSpPr>
        <p:spPr>
          <a:xfrm>
            <a:off x="6054951" y="2130458"/>
            <a:ext cx="4696629" cy="31392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F4C52D6-07D7-40B4-3898-8E91C15AEC9A}"/>
              </a:ext>
            </a:extLst>
          </p:cNvPr>
          <p:cNvSpPr/>
          <p:nvPr/>
        </p:nvSpPr>
        <p:spPr>
          <a:xfrm>
            <a:off x="1345415" y="2130458"/>
            <a:ext cx="4696629" cy="31392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020E910E-825A-D0CD-8397-382A8E33380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3536" y="2172356"/>
            <a:ext cx="4665553" cy="3106905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3F3D1F0A-C052-BD67-61B5-C617EE7A767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6730" y="2176500"/>
            <a:ext cx="4597142" cy="30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980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1087192-2ECF-3310-ADBC-5772ED4C5D0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47" y="1616548"/>
            <a:ext cx="560976" cy="371902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0D43B70-9B43-A78E-47DB-5986E59DCCB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-104739" y="-28203"/>
            <a:ext cx="1920365" cy="160735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BBA8B3E-CA6F-B8AC-79E6-1CCB7925136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-281452" y="5184890"/>
            <a:ext cx="1920365" cy="160735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0304AB9-89E7-728E-FAF4-FC3C5AE836C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727391" y="5023050"/>
            <a:ext cx="560976" cy="297741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A705234-D585-9426-B3E5-F178B46E248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713626" y="4917293"/>
            <a:ext cx="560976" cy="318892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6364148-6C0D-A6FE-4D65-5688790F0F5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8754275" y="4971301"/>
            <a:ext cx="560976" cy="309976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F23698B-F199-D352-6B8A-4FC4306965F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10326353" y="5355875"/>
            <a:ext cx="1920365" cy="163496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3DDB5B4-90B5-BB79-3B3F-587235B574F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27178" y="1644829"/>
            <a:ext cx="560976" cy="371902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73B034EC-5BBB-B6FC-59BE-B512918157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06763" y="156584"/>
            <a:ext cx="1920365" cy="1607354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878C3DD2-4057-7D7F-061C-C93EA42BF04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704298" y="4917294"/>
            <a:ext cx="560976" cy="3188927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2FC41112-1DD7-E194-662E-1B6BA9A8CDE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8744947" y="4971302"/>
            <a:ext cx="560976" cy="3099765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58490886-5723-9D57-F8CF-048AF65D9C3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734807" y="-1027836"/>
            <a:ext cx="560976" cy="2977414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8EFF8D51-09B8-EB0C-4A3D-A5DE5D31CDA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711714" y="-1133592"/>
            <a:ext cx="560976" cy="3188927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1849BFF0-16AF-407A-52F4-311F3F44CCD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8752363" y="-1079584"/>
            <a:ext cx="560976" cy="3099765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DB905F79-FEA5-C28C-5A28-7C4256574260}"/>
              </a:ext>
            </a:extLst>
          </p:cNvPr>
          <p:cNvSpPr/>
          <p:nvPr/>
        </p:nvSpPr>
        <p:spPr>
          <a:xfrm>
            <a:off x="6054951" y="2130458"/>
            <a:ext cx="4696629" cy="31392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F4C52D6-07D7-40B4-3898-8E91C15AEC9A}"/>
              </a:ext>
            </a:extLst>
          </p:cNvPr>
          <p:cNvSpPr/>
          <p:nvPr/>
        </p:nvSpPr>
        <p:spPr>
          <a:xfrm>
            <a:off x="1345415" y="2130458"/>
            <a:ext cx="4696629" cy="31392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4E4B466-D16A-4F6A-6905-289C2D98851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5475" y="2170163"/>
            <a:ext cx="4556954" cy="3061863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EE5B8DD5-7593-47D6-9F13-9A82CAB636D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88286" y="2121031"/>
            <a:ext cx="4663294" cy="313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533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1087192-2ECF-3310-ADBC-5772ED4C5D0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47" y="1616548"/>
            <a:ext cx="560976" cy="371902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0D43B70-9B43-A78E-47DB-5986E59DCCB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-104739" y="-28203"/>
            <a:ext cx="1920365" cy="160735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BBA8B3E-CA6F-B8AC-79E6-1CCB7925136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-281452" y="5184890"/>
            <a:ext cx="1920365" cy="160735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0304AB9-89E7-728E-FAF4-FC3C5AE836C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727391" y="5023050"/>
            <a:ext cx="560976" cy="297741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A705234-D585-9426-B3E5-F178B46E248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713626" y="4917293"/>
            <a:ext cx="560976" cy="318892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6364148-6C0D-A6FE-4D65-5688790F0F5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8754275" y="4971301"/>
            <a:ext cx="560976" cy="309976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F23698B-F199-D352-6B8A-4FC4306965F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10326353" y="5355875"/>
            <a:ext cx="1920365" cy="163496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3DDB5B4-90B5-BB79-3B3F-587235B574F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27178" y="1644829"/>
            <a:ext cx="560976" cy="371902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73B034EC-5BBB-B6FC-59BE-B512918157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06763" y="156584"/>
            <a:ext cx="1920365" cy="1607354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878C3DD2-4057-7D7F-061C-C93EA42BF04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704298" y="4917294"/>
            <a:ext cx="560976" cy="3188927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2FC41112-1DD7-E194-662E-1B6BA9A8CDE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8744947" y="4971302"/>
            <a:ext cx="560976" cy="3099765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58490886-5723-9D57-F8CF-048AF65D9C3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734807" y="-1027836"/>
            <a:ext cx="560976" cy="2977414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8EFF8D51-09B8-EB0C-4A3D-A5DE5D31CDA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711714" y="-1133592"/>
            <a:ext cx="560976" cy="3188927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1849BFF0-16AF-407A-52F4-311F3F44CCD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8752363" y="-1079584"/>
            <a:ext cx="560976" cy="3099765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DB905F79-FEA5-C28C-5A28-7C4256574260}"/>
              </a:ext>
            </a:extLst>
          </p:cNvPr>
          <p:cNvSpPr/>
          <p:nvPr/>
        </p:nvSpPr>
        <p:spPr>
          <a:xfrm>
            <a:off x="6054951" y="2130458"/>
            <a:ext cx="4696629" cy="31392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F4C52D6-07D7-40B4-3898-8E91C15AEC9A}"/>
              </a:ext>
            </a:extLst>
          </p:cNvPr>
          <p:cNvSpPr/>
          <p:nvPr/>
        </p:nvSpPr>
        <p:spPr>
          <a:xfrm>
            <a:off x="1345415" y="2130458"/>
            <a:ext cx="4696629" cy="31392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AA34C30-D58E-9CE7-84FD-B5316BDB428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3600" y="2152070"/>
            <a:ext cx="4591847" cy="3075655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6FDC6A3A-1D02-0BB7-F769-901522BB6E3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9089" y="2193527"/>
            <a:ext cx="4707559" cy="307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40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1087192-2ECF-3310-ADBC-5772ED4C5D0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47" y="1616548"/>
            <a:ext cx="560976" cy="371902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0D43B70-9B43-A78E-47DB-5986E59DCCB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-104739" y="-28203"/>
            <a:ext cx="1920365" cy="160735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BBA8B3E-CA6F-B8AC-79E6-1CCB7925136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-281452" y="5184890"/>
            <a:ext cx="1920365" cy="160735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0304AB9-89E7-728E-FAF4-FC3C5AE836C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727391" y="5023050"/>
            <a:ext cx="560976" cy="297741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A705234-D585-9426-B3E5-F178B46E248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713626" y="4917293"/>
            <a:ext cx="560976" cy="318892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6364148-6C0D-A6FE-4D65-5688790F0F5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8754275" y="4971301"/>
            <a:ext cx="560976" cy="309976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F23698B-F199-D352-6B8A-4FC4306965F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10326353" y="5355875"/>
            <a:ext cx="1920365" cy="163496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3DDB5B4-90B5-BB79-3B3F-587235B574F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27178" y="1644829"/>
            <a:ext cx="560976" cy="371902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73B034EC-5BBB-B6FC-59BE-B512918157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06763" y="156584"/>
            <a:ext cx="1920365" cy="1607354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878C3DD2-4057-7D7F-061C-C93EA42BF04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704298" y="4917294"/>
            <a:ext cx="560976" cy="3188927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2FC41112-1DD7-E194-662E-1B6BA9A8CDE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8744947" y="4971302"/>
            <a:ext cx="560976" cy="3099765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58490886-5723-9D57-F8CF-048AF65D9C3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734807" y="-1027836"/>
            <a:ext cx="560976" cy="2977414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8EFF8D51-09B8-EB0C-4A3D-A5DE5D31CDA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711714" y="-1133592"/>
            <a:ext cx="560976" cy="3188927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1849BFF0-16AF-407A-52F4-311F3F44CCD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8752363" y="-1079584"/>
            <a:ext cx="560976" cy="3099765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DB905F79-FEA5-C28C-5A28-7C4256574260}"/>
              </a:ext>
            </a:extLst>
          </p:cNvPr>
          <p:cNvSpPr/>
          <p:nvPr/>
        </p:nvSpPr>
        <p:spPr>
          <a:xfrm>
            <a:off x="6054951" y="2130458"/>
            <a:ext cx="4696629" cy="31392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F4C52D6-07D7-40B4-3898-8E91C15AEC9A}"/>
              </a:ext>
            </a:extLst>
          </p:cNvPr>
          <p:cNvSpPr/>
          <p:nvPr/>
        </p:nvSpPr>
        <p:spPr>
          <a:xfrm>
            <a:off x="1345415" y="2130458"/>
            <a:ext cx="4696629" cy="31392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03A19B4-1D37-AB84-DA2B-1FDF92B3541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8340" y="2178908"/>
            <a:ext cx="4622468" cy="3042376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76694198-E1F1-5030-7180-88D580CD7EC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5999" y="2106816"/>
            <a:ext cx="4655581" cy="314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113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1087192-2ECF-3310-ADBC-5772ED4C5D0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47" y="1616548"/>
            <a:ext cx="560976" cy="371902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0D43B70-9B43-A78E-47DB-5986E59DCCB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-104739" y="-28203"/>
            <a:ext cx="1920365" cy="160735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BBA8B3E-CA6F-B8AC-79E6-1CCB7925136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-281452" y="5184890"/>
            <a:ext cx="1920365" cy="160735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0304AB9-89E7-728E-FAF4-FC3C5AE836C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727391" y="5023050"/>
            <a:ext cx="560976" cy="297741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A705234-D585-9426-B3E5-F178B46E248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713626" y="4917293"/>
            <a:ext cx="560976" cy="318892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6364148-6C0D-A6FE-4D65-5688790F0F5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8754275" y="4971301"/>
            <a:ext cx="560976" cy="309976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F23698B-F199-D352-6B8A-4FC4306965F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10326353" y="5355875"/>
            <a:ext cx="1920365" cy="163496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3DDB5B4-90B5-BB79-3B3F-587235B574F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27178" y="1644829"/>
            <a:ext cx="560976" cy="371902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73B034EC-5BBB-B6FC-59BE-B512918157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06763" y="156584"/>
            <a:ext cx="1920365" cy="1607354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878C3DD2-4057-7D7F-061C-C93EA42BF04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704298" y="4917294"/>
            <a:ext cx="560976" cy="3188927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2FC41112-1DD7-E194-662E-1B6BA9A8CDE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8744947" y="4971302"/>
            <a:ext cx="560976" cy="3099765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58490886-5723-9D57-F8CF-048AF65D9C3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734807" y="-1027836"/>
            <a:ext cx="560976" cy="2977414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8EFF8D51-09B8-EB0C-4A3D-A5DE5D31CDA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711714" y="-1133592"/>
            <a:ext cx="560976" cy="3188927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1849BFF0-16AF-407A-52F4-311F3F44CCD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8752363" y="-1079584"/>
            <a:ext cx="560976" cy="3099765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DB905F79-FEA5-C28C-5A28-7C4256574260}"/>
              </a:ext>
            </a:extLst>
          </p:cNvPr>
          <p:cNvSpPr/>
          <p:nvPr/>
        </p:nvSpPr>
        <p:spPr>
          <a:xfrm>
            <a:off x="6054951" y="2130458"/>
            <a:ext cx="4696629" cy="31392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F4C52D6-07D7-40B4-3898-8E91C15AEC9A}"/>
              </a:ext>
            </a:extLst>
          </p:cNvPr>
          <p:cNvSpPr/>
          <p:nvPr/>
        </p:nvSpPr>
        <p:spPr>
          <a:xfrm>
            <a:off x="1345415" y="2130458"/>
            <a:ext cx="4696629" cy="31392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22AEC39-2F8C-E96D-79A3-395DEB51E34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8339" y="2160705"/>
            <a:ext cx="4650749" cy="3064830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1342FA86-C61F-EB2D-AD8E-ACC71E38597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88449" y="2218452"/>
            <a:ext cx="4677504" cy="292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718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ree halloween pumpkin jack-o'-lantern illustration">
            <a:extLst>
              <a:ext uri="{FF2B5EF4-FFF2-40B4-BE49-F238E27FC236}">
                <a16:creationId xmlns:a16="http://schemas.microsoft.com/office/drawing/2014/main" id="{1A377657-525D-8BD8-CB5A-FA567828E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B428438A-022F-AE73-2D55-CB2B6125CC08}"/>
              </a:ext>
            </a:extLst>
          </p:cNvPr>
          <p:cNvSpPr/>
          <p:nvPr/>
        </p:nvSpPr>
        <p:spPr>
          <a:xfrm>
            <a:off x="6094285" y="369536"/>
            <a:ext cx="4556110" cy="6118927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371A8EB-B823-8290-F01F-76693B29DC0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75431" y="360109"/>
            <a:ext cx="4633418" cy="611892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23D72E7-79A3-71A2-CC20-D2EACE88127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485560"/>
            <a:ext cx="555625" cy="359396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9643A7B-6470-91A4-3FF6-1DC2642225C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79" y="0"/>
            <a:ext cx="620531" cy="3817856"/>
          </a:xfrm>
          <a:prstGeom prst="rect">
            <a:avLst/>
          </a:prstGeom>
        </p:spPr>
      </p:pic>
      <p:grpSp>
        <p:nvGrpSpPr>
          <p:cNvPr id="13" name="Skupina 12">
            <a:extLst>
              <a:ext uri="{FF2B5EF4-FFF2-40B4-BE49-F238E27FC236}">
                <a16:creationId xmlns:a16="http://schemas.microsoft.com/office/drawing/2014/main" id="{872DD17D-3C5A-B4AA-AC7E-C764C66CE941}"/>
              </a:ext>
            </a:extLst>
          </p:cNvPr>
          <p:cNvGrpSpPr/>
          <p:nvPr/>
        </p:nvGrpSpPr>
        <p:grpSpPr>
          <a:xfrm flipH="1">
            <a:off x="11567491" y="0"/>
            <a:ext cx="620530" cy="7004115"/>
            <a:chOff x="152400" y="152400"/>
            <a:chExt cx="624510" cy="7079529"/>
          </a:xfrm>
        </p:grpSpPr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870E9512-6E44-843A-9FC6-88126507F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400" y="3637960"/>
              <a:ext cx="555625" cy="3593969"/>
            </a:xfrm>
            <a:prstGeom prst="rect">
              <a:avLst/>
            </a:prstGeom>
          </p:spPr>
        </p:pic>
        <p:pic>
          <p:nvPicPr>
            <p:cNvPr id="12" name="Obrázek 11">
              <a:extLst>
                <a:ext uri="{FF2B5EF4-FFF2-40B4-BE49-F238E27FC236}">
                  <a16:creationId xmlns:a16="http://schemas.microsoft.com/office/drawing/2014/main" id="{50DF5639-7B0A-CBB1-1990-6CD00EE7E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6379" y="152400"/>
              <a:ext cx="620531" cy="38178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991461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1087192-2ECF-3310-ADBC-5772ED4C5D0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47" y="1616548"/>
            <a:ext cx="560976" cy="371902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0D43B70-9B43-A78E-47DB-5986E59DCCB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-104739" y="-28203"/>
            <a:ext cx="1920365" cy="160735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BBA8B3E-CA6F-B8AC-79E6-1CCB7925136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-281452" y="5184890"/>
            <a:ext cx="1920365" cy="160735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0304AB9-89E7-728E-FAF4-FC3C5AE836C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727391" y="5023050"/>
            <a:ext cx="560976" cy="297741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A705234-D585-9426-B3E5-F178B46E248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713626" y="4917293"/>
            <a:ext cx="560976" cy="318892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6364148-6C0D-A6FE-4D65-5688790F0F5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8754275" y="4971301"/>
            <a:ext cx="560976" cy="309976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F23698B-F199-D352-6B8A-4FC4306965F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10326353" y="5355875"/>
            <a:ext cx="1920365" cy="163496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3DDB5B4-90B5-BB79-3B3F-587235B574F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27178" y="1644829"/>
            <a:ext cx="560976" cy="371902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73B034EC-5BBB-B6FC-59BE-B512918157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06763" y="156584"/>
            <a:ext cx="1920365" cy="1607354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878C3DD2-4057-7D7F-061C-C93EA42BF04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704298" y="4917294"/>
            <a:ext cx="560976" cy="3188927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2FC41112-1DD7-E194-662E-1B6BA9A8CDE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8744947" y="4971302"/>
            <a:ext cx="560976" cy="3099765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58490886-5723-9D57-F8CF-048AF65D9C3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734807" y="-1027836"/>
            <a:ext cx="560976" cy="2977414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8EFF8D51-09B8-EB0C-4A3D-A5DE5D31CDA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711714" y="-1133592"/>
            <a:ext cx="560976" cy="3188927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1849BFF0-16AF-407A-52F4-311F3F44CCD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8752363" y="-1079584"/>
            <a:ext cx="560976" cy="3099765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DB905F79-FEA5-C28C-5A28-7C4256574260}"/>
              </a:ext>
            </a:extLst>
          </p:cNvPr>
          <p:cNvSpPr/>
          <p:nvPr/>
        </p:nvSpPr>
        <p:spPr>
          <a:xfrm>
            <a:off x="6054951" y="2130458"/>
            <a:ext cx="4696629" cy="31392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F4C52D6-07D7-40B4-3898-8E91C15AEC9A}"/>
              </a:ext>
            </a:extLst>
          </p:cNvPr>
          <p:cNvSpPr/>
          <p:nvPr/>
        </p:nvSpPr>
        <p:spPr>
          <a:xfrm>
            <a:off x="1345415" y="2130458"/>
            <a:ext cx="4696629" cy="31392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1E3A52E-5746-8F21-F89B-637B5923055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6898" y="2121031"/>
            <a:ext cx="4662191" cy="3139278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A8D78592-D2AF-B6D6-7AD8-6A9C743346C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88449" y="2121030"/>
            <a:ext cx="4639791" cy="306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930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1087192-2ECF-3310-ADBC-5772ED4C5D0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47" y="1616548"/>
            <a:ext cx="560976" cy="371902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0D43B70-9B43-A78E-47DB-5986E59DCCB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-104739" y="-28203"/>
            <a:ext cx="1920365" cy="160735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BBA8B3E-CA6F-B8AC-79E6-1CCB7925136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-281452" y="5184890"/>
            <a:ext cx="1920365" cy="160735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0304AB9-89E7-728E-FAF4-FC3C5AE836C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727391" y="5023050"/>
            <a:ext cx="560976" cy="297741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A705234-D585-9426-B3E5-F178B46E248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713626" y="4917293"/>
            <a:ext cx="560976" cy="318892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6364148-6C0D-A6FE-4D65-5688790F0F5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8754275" y="4971301"/>
            <a:ext cx="560976" cy="309976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F23698B-F199-D352-6B8A-4FC4306965F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10326353" y="5355875"/>
            <a:ext cx="1920365" cy="163496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3DDB5B4-90B5-BB79-3B3F-587235B574F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27178" y="1644829"/>
            <a:ext cx="560976" cy="371902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73B034EC-5BBB-B6FC-59BE-B512918157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06763" y="156584"/>
            <a:ext cx="1920365" cy="1607354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878C3DD2-4057-7D7F-061C-C93EA42BF04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704298" y="4917294"/>
            <a:ext cx="560976" cy="3188927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2FC41112-1DD7-E194-662E-1B6BA9A8CDE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8744947" y="4971302"/>
            <a:ext cx="560976" cy="3099765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58490886-5723-9D57-F8CF-048AF65D9C3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734807" y="-1027836"/>
            <a:ext cx="560976" cy="2977414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8EFF8D51-09B8-EB0C-4A3D-A5DE5D31CDA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711714" y="-1133592"/>
            <a:ext cx="560976" cy="3188927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1849BFF0-16AF-407A-52F4-311F3F44CCD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8752363" y="-1079584"/>
            <a:ext cx="560976" cy="3099765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DB905F79-FEA5-C28C-5A28-7C4256574260}"/>
              </a:ext>
            </a:extLst>
          </p:cNvPr>
          <p:cNvSpPr/>
          <p:nvPr/>
        </p:nvSpPr>
        <p:spPr>
          <a:xfrm>
            <a:off x="6054951" y="2130458"/>
            <a:ext cx="4696629" cy="31392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F4C52D6-07D7-40B4-3898-8E91C15AEC9A}"/>
              </a:ext>
            </a:extLst>
          </p:cNvPr>
          <p:cNvSpPr/>
          <p:nvPr/>
        </p:nvSpPr>
        <p:spPr>
          <a:xfrm>
            <a:off x="1345415" y="2130458"/>
            <a:ext cx="4696629" cy="31392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5EBD3EA-BBA4-2876-C92B-031E294A444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7194" y="2170279"/>
            <a:ext cx="4622468" cy="3103607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508467EF-1104-0EE8-E885-93343A1E88D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9475" y="2139885"/>
            <a:ext cx="4727580" cy="306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615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1087192-2ECF-3310-ADBC-5772ED4C5D0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47" y="1616548"/>
            <a:ext cx="560976" cy="371902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0D43B70-9B43-A78E-47DB-5986E59DCCB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-104739" y="-28203"/>
            <a:ext cx="1920365" cy="160735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BBA8B3E-CA6F-B8AC-79E6-1CCB7925136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-281452" y="5184890"/>
            <a:ext cx="1920365" cy="160735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0304AB9-89E7-728E-FAF4-FC3C5AE836C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727391" y="5023050"/>
            <a:ext cx="560976" cy="297741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A705234-D585-9426-B3E5-F178B46E248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713626" y="4917293"/>
            <a:ext cx="560976" cy="318892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6364148-6C0D-A6FE-4D65-5688790F0F5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8754275" y="4971301"/>
            <a:ext cx="560976" cy="309976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F23698B-F199-D352-6B8A-4FC4306965F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10326353" y="5355875"/>
            <a:ext cx="1920365" cy="163496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3DDB5B4-90B5-BB79-3B3F-587235B574F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27178" y="1644829"/>
            <a:ext cx="560976" cy="371902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73B034EC-5BBB-B6FC-59BE-B512918157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06763" y="156584"/>
            <a:ext cx="1920365" cy="1607354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878C3DD2-4057-7D7F-061C-C93EA42BF04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704298" y="4917294"/>
            <a:ext cx="560976" cy="3188927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2FC41112-1DD7-E194-662E-1B6BA9A8CDE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8744947" y="4971302"/>
            <a:ext cx="560976" cy="3099765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58490886-5723-9D57-F8CF-048AF65D9C3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734807" y="-1027836"/>
            <a:ext cx="560976" cy="2977414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8EFF8D51-09B8-EB0C-4A3D-A5DE5D31CDA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711714" y="-1133592"/>
            <a:ext cx="560976" cy="3188927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1849BFF0-16AF-407A-52F4-311F3F44CCD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8752363" y="-1079584"/>
            <a:ext cx="560976" cy="3099765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DB905F79-FEA5-C28C-5A28-7C4256574260}"/>
              </a:ext>
            </a:extLst>
          </p:cNvPr>
          <p:cNvSpPr/>
          <p:nvPr/>
        </p:nvSpPr>
        <p:spPr>
          <a:xfrm>
            <a:off x="6054951" y="2130458"/>
            <a:ext cx="4696629" cy="31392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F4C52D6-07D7-40B4-3898-8E91C15AEC9A}"/>
              </a:ext>
            </a:extLst>
          </p:cNvPr>
          <p:cNvSpPr/>
          <p:nvPr/>
        </p:nvSpPr>
        <p:spPr>
          <a:xfrm>
            <a:off x="1345415" y="2130458"/>
            <a:ext cx="4696629" cy="31392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8E83FC4-0AAE-14FD-5986-8D1D451C14E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7834" y="2139884"/>
            <a:ext cx="4696629" cy="3152532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8F2F1ABF-CD9C-3E16-06AE-08976F2A7D1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77242" y="2213045"/>
            <a:ext cx="4674338" cy="277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574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1087192-2ECF-3310-ADBC-5772ED4C5D0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47" y="1616548"/>
            <a:ext cx="560976" cy="371902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0D43B70-9B43-A78E-47DB-5986E59DCCB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-104739" y="-28203"/>
            <a:ext cx="1920365" cy="160735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BBA8B3E-CA6F-B8AC-79E6-1CCB7925136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-281452" y="5184890"/>
            <a:ext cx="1920365" cy="160735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0304AB9-89E7-728E-FAF4-FC3C5AE836C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727391" y="5023050"/>
            <a:ext cx="560976" cy="297741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A705234-D585-9426-B3E5-F178B46E248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713626" y="4917293"/>
            <a:ext cx="560976" cy="318892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6364148-6C0D-A6FE-4D65-5688790F0F5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8754275" y="4971301"/>
            <a:ext cx="560976" cy="309976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F23698B-F199-D352-6B8A-4FC4306965F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10326353" y="5355875"/>
            <a:ext cx="1920365" cy="163496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3DDB5B4-90B5-BB79-3B3F-587235B574F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27178" y="1644829"/>
            <a:ext cx="560976" cy="371902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73B034EC-5BBB-B6FC-59BE-B512918157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06763" y="156584"/>
            <a:ext cx="1920365" cy="1607354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878C3DD2-4057-7D7F-061C-C93EA42BF04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704298" y="4917294"/>
            <a:ext cx="560976" cy="3188927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2FC41112-1DD7-E194-662E-1B6BA9A8CDE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8744947" y="4971302"/>
            <a:ext cx="560976" cy="3099765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58490886-5723-9D57-F8CF-048AF65D9C3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734807" y="-1027836"/>
            <a:ext cx="560976" cy="2977414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8EFF8D51-09B8-EB0C-4A3D-A5DE5D31CDA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711714" y="-1133592"/>
            <a:ext cx="560976" cy="3188927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1849BFF0-16AF-407A-52F4-311F3F44CCD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8752363" y="-1079584"/>
            <a:ext cx="560976" cy="3099765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DB905F79-FEA5-C28C-5A28-7C4256574260}"/>
              </a:ext>
            </a:extLst>
          </p:cNvPr>
          <p:cNvSpPr/>
          <p:nvPr/>
        </p:nvSpPr>
        <p:spPr>
          <a:xfrm>
            <a:off x="6054951" y="2130458"/>
            <a:ext cx="4696629" cy="31392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F4C52D6-07D7-40B4-3898-8E91C15AEC9A}"/>
              </a:ext>
            </a:extLst>
          </p:cNvPr>
          <p:cNvSpPr/>
          <p:nvPr/>
        </p:nvSpPr>
        <p:spPr>
          <a:xfrm>
            <a:off x="1345415" y="2130458"/>
            <a:ext cx="4696629" cy="31392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A52E5BF-0534-EE14-4DA5-0B0D1B33ED3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2058" y="2121029"/>
            <a:ext cx="4675885" cy="3135897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F6AAF9FA-AB94-1EA3-BD4B-E401D053ADE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0258" y="2134419"/>
            <a:ext cx="4579738" cy="318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232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1087192-2ECF-3310-ADBC-5772ED4C5D0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47" y="1616548"/>
            <a:ext cx="560976" cy="371902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0D43B70-9B43-A78E-47DB-5986E59DCCB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-104739" y="-28203"/>
            <a:ext cx="1920365" cy="160735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BBA8B3E-CA6F-B8AC-79E6-1CCB7925136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-281452" y="5184890"/>
            <a:ext cx="1920365" cy="160735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0304AB9-89E7-728E-FAF4-FC3C5AE836C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727391" y="5023050"/>
            <a:ext cx="560976" cy="297741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A705234-D585-9426-B3E5-F178B46E248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713626" y="4917293"/>
            <a:ext cx="560976" cy="318892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6364148-6C0D-A6FE-4D65-5688790F0F5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8754275" y="4971301"/>
            <a:ext cx="560976" cy="309976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F23698B-F199-D352-6B8A-4FC4306965F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10326353" y="5355875"/>
            <a:ext cx="1920365" cy="163496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3DDB5B4-90B5-BB79-3B3F-587235B574F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27178" y="1644829"/>
            <a:ext cx="560976" cy="371902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73B034EC-5BBB-B6FC-59BE-B512918157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06763" y="156584"/>
            <a:ext cx="1920365" cy="1607354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878C3DD2-4057-7D7F-061C-C93EA42BF04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704298" y="4917294"/>
            <a:ext cx="560976" cy="3188927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2FC41112-1DD7-E194-662E-1B6BA9A8CDE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8744947" y="4971302"/>
            <a:ext cx="560976" cy="3099765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58490886-5723-9D57-F8CF-048AF65D9C3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734807" y="-1027836"/>
            <a:ext cx="560976" cy="2977414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8EFF8D51-09B8-EB0C-4A3D-A5DE5D31CDA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711714" y="-1133592"/>
            <a:ext cx="560976" cy="3188927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1849BFF0-16AF-407A-52F4-311F3F44CCD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8E6BA"/>
              </a:clrFrom>
              <a:clrTo>
                <a:srgbClr val="E8E6BA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colorTemperature colorTemp="11261"/>
                    </a14:imgEffect>
                    <a14:imgEffect>
                      <a14:saturation sat="400000"/>
                    </a14:imgEffect>
                    <a14:imgEffect>
                      <a14:brightnessContrast bright="-28000" contras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8752363" y="-1079584"/>
            <a:ext cx="560976" cy="3099765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DB905F79-FEA5-C28C-5A28-7C4256574260}"/>
              </a:ext>
            </a:extLst>
          </p:cNvPr>
          <p:cNvSpPr/>
          <p:nvPr/>
        </p:nvSpPr>
        <p:spPr>
          <a:xfrm>
            <a:off x="6054951" y="2130458"/>
            <a:ext cx="4696629" cy="31392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F4C52D6-07D7-40B4-3898-8E91C15AEC9A}"/>
              </a:ext>
            </a:extLst>
          </p:cNvPr>
          <p:cNvSpPr/>
          <p:nvPr/>
        </p:nvSpPr>
        <p:spPr>
          <a:xfrm>
            <a:off x="1345415" y="2130458"/>
            <a:ext cx="4696629" cy="31392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4F2AA3C-7D91-0582-D58A-ADED42D6639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9090" y="2130457"/>
            <a:ext cx="4642350" cy="3139276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78A80716-8B4B-79DD-9AD4-DFA8E84CAF7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2401" y="2149312"/>
            <a:ext cx="4659179" cy="308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167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text, klobouk, Lidská tvář, halloween&#10;&#10;Popis byl vytvořen automaticky">
            <a:extLst>
              <a:ext uri="{FF2B5EF4-FFF2-40B4-BE49-F238E27FC236}">
                <a16:creationId xmlns:a16="http://schemas.microsoft.com/office/drawing/2014/main" id="{F8DA6FC8-6CB1-D9A7-DABA-F801C82D49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79" y="1723151"/>
            <a:ext cx="3086421" cy="3086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 descr="Obsah obrázku text, počítač, Lidská tvář, computer&#10;&#10;Popis byl vytvořen automaticky">
            <a:extLst>
              <a:ext uri="{FF2B5EF4-FFF2-40B4-BE49-F238E27FC236}">
                <a16:creationId xmlns:a16="http://schemas.microsoft.com/office/drawing/2014/main" id="{BE9DB6E3-78F1-893E-2248-36FC486233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389" y="1674292"/>
            <a:ext cx="3175111" cy="3175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 descr="Halloween, Předvečer Všech Svatých, Dýně">
            <a:extLst>
              <a:ext uri="{FF2B5EF4-FFF2-40B4-BE49-F238E27FC236}">
                <a16:creationId xmlns:a16="http://schemas.microsoft.com/office/drawing/2014/main" id="{F33F3F2C-BA63-E768-B928-1CBDF3540B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361" y="67158"/>
            <a:ext cx="5302041" cy="1358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Obsah obrázku sova, pták, klipart, kreslené&#10;&#10;Popis byl vytvořen automaticky">
            <a:extLst>
              <a:ext uri="{FF2B5EF4-FFF2-40B4-BE49-F238E27FC236}">
                <a16:creationId xmlns:a16="http://schemas.microsoft.com/office/drawing/2014/main" id="{CF590D6C-566F-9E38-C03D-36F4D31C56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034" y="127260"/>
            <a:ext cx="1298575" cy="1298575"/>
          </a:xfrm>
          <a:prstGeom prst="rect">
            <a:avLst/>
          </a:prstGeom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id="{E15AE794-2627-175D-8BC3-287E04E2147E}"/>
              </a:ext>
            </a:extLst>
          </p:cNvPr>
          <p:cNvGrpSpPr/>
          <p:nvPr/>
        </p:nvGrpSpPr>
        <p:grpSpPr>
          <a:xfrm>
            <a:off x="7308336" y="1425835"/>
            <a:ext cx="4593212" cy="5377244"/>
            <a:chOff x="5841699" y="141323"/>
            <a:chExt cx="6070280" cy="6716677"/>
          </a:xfrm>
        </p:grpSpPr>
        <p:sp>
          <p:nvSpPr>
            <p:cNvPr id="7" name="Volný tvar: obrazec 6">
              <a:extLst>
                <a:ext uri="{FF2B5EF4-FFF2-40B4-BE49-F238E27FC236}">
                  <a16:creationId xmlns:a16="http://schemas.microsoft.com/office/drawing/2014/main" id="{321AE373-2348-AEA6-8A38-13DF3EA12963}"/>
                </a:ext>
              </a:extLst>
            </p:cNvPr>
            <p:cNvSpPr/>
            <p:nvPr/>
          </p:nvSpPr>
          <p:spPr>
            <a:xfrm>
              <a:off x="6777872" y="1734532"/>
              <a:ext cx="3648173" cy="2592371"/>
            </a:xfrm>
            <a:custGeom>
              <a:avLst/>
              <a:gdLst>
                <a:gd name="connsiteX0" fmla="*/ 320512 w 3648173"/>
                <a:gd name="connsiteY0" fmla="*/ 2592371 h 2592371"/>
                <a:gd name="connsiteX1" fmla="*/ 103695 w 3648173"/>
                <a:gd name="connsiteY1" fmla="*/ 2187019 h 2592371"/>
                <a:gd name="connsiteX2" fmla="*/ 0 w 3648173"/>
                <a:gd name="connsiteY2" fmla="*/ 1574276 h 2592371"/>
                <a:gd name="connsiteX3" fmla="*/ 113122 w 3648173"/>
                <a:gd name="connsiteY3" fmla="*/ 857839 h 2592371"/>
                <a:gd name="connsiteX4" fmla="*/ 480767 w 3648173"/>
                <a:gd name="connsiteY4" fmla="*/ 405353 h 2592371"/>
                <a:gd name="connsiteX5" fmla="*/ 1084083 w 3648173"/>
                <a:gd name="connsiteY5" fmla="*/ 103695 h 2592371"/>
                <a:gd name="connsiteX6" fmla="*/ 1611984 w 3648173"/>
                <a:gd name="connsiteY6" fmla="*/ 9427 h 2592371"/>
                <a:gd name="connsiteX7" fmla="*/ 2130458 w 3648173"/>
                <a:gd name="connsiteY7" fmla="*/ 0 h 2592371"/>
                <a:gd name="connsiteX8" fmla="*/ 2714920 w 3648173"/>
                <a:gd name="connsiteY8" fmla="*/ 113122 h 2592371"/>
                <a:gd name="connsiteX9" fmla="*/ 3242821 w 3648173"/>
                <a:gd name="connsiteY9" fmla="*/ 395926 h 2592371"/>
                <a:gd name="connsiteX10" fmla="*/ 3582186 w 3648173"/>
                <a:gd name="connsiteY10" fmla="*/ 1018095 h 2592371"/>
                <a:gd name="connsiteX11" fmla="*/ 3648173 w 3648173"/>
                <a:gd name="connsiteY11" fmla="*/ 1668544 h 2592371"/>
                <a:gd name="connsiteX12" fmla="*/ 3601039 w 3648173"/>
                <a:gd name="connsiteY12" fmla="*/ 2111604 h 259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48173" h="2592371">
                  <a:moveTo>
                    <a:pt x="320512" y="2592371"/>
                  </a:moveTo>
                  <a:lnTo>
                    <a:pt x="103695" y="2187019"/>
                  </a:lnTo>
                  <a:lnTo>
                    <a:pt x="0" y="1574276"/>
                  </a:lnTo>
                  <a:lnTo>
                    <a:pt x="113122" y="857839"/>
                  </a:lnTo>
                  <a:lnTo>
                    <a:pt x="480767" y="405353"/>
                  </a:lnTo>
                  <a:lnTo>
                    <a:pt x="1084083" y="103695"/>
                  </a:lnTo>
                  <a:lnTo>
                    <a:pt x="1611984" y="9427"/>
                  </a:lnTo>
                  <a:lnTo>
                    <a:pt x="2130458" y="0"/>
                  </a:lnTo>
                  <a:lnTo>
                    <a:pt x="2714920" y="113122"/>
                  </a:lnTo>
                  <a:lnTo>
                    <a:pt x="3242821" y="395926"/>
                  </a:lnTo>
                  <a:lnTo>
                    <a:pt x="3582186" y="1018095"/>
                  </a:lnTo>
                  <a:lnTo>
                    <a:pt x="3648173" y="1668544"/>
                  </a:lnTo>
                  <a:lnTo>
                    <a:pt x="3601039" y="2111604"/>
                  </a:lnTo>
                </a:path>
              </a:pathLst>
            </a:custGeom>
            <a:noFill/>
            <a:effectLst>
              <a:glow rad="1028700">
                <a:srgbClr val="F5BC49">
                  <a:alpha val="61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8" name="Skupina 7">
              <a:extLst>
                <a:ext uri="{FF2B5EF4-FFF2-40B4-BE49-F238E27FC236}">
                  <a16:creationId xmlns:a16="http://schemas.microsoft.com/office/drawing/2014/main" id="{93E4FC8E-E3D9-25EA-1ECE-B9CBDA3EBEC9}"/>
                </a:ext>
              </a:extLst>
            </p:cNvPr>
            <p:cNvGrpSpPr/>
            <p:nvPr/>
          </p:nvGrpSpPr>
          <p:grpSpPr>
            <a:xfrm>
              <a:off x="5841699" y="141323"/>
              <a:ext cx="6070280" cy="6716677"/>
              <a:chOff x="5841699" y="141323"/>
              <a:chExt cx="6070280" cy="6716677"/>
            </a:xfrm>
          </p:grpSpPr>
          <p:pic>
            <p:nvPicPr>
              <p:cNvPr id="9" name="Picture 12" descr="Free Hand Palm photo and picture">
                <a:extLst>
                  <a:ext uri="{FF2B5EF4-FFF2-40B4-BE49-F238E27FC236}">
                    <a16:creationId xmlns:a16="http://schemas.microsoft.com/office/drawing/2014/main" id="{5432FFC7-76B7-EE0D-B909-9A79413054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117741" y="2512320"/>
                <a:ext cx="5794238" cy="4345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4" descr="Free ai generated pumpkin jack-o-lantern illustration">
                <a:extLst>
                  <a:ext uri="{FF2B5EF4-FFF2-40B4-BE49-F238E27FC236}">
                    <a16:creationId xmlns:a16="http://schemas.microsoft.com/office/drawing/2014/main" id="{970C75E8-F9BA-DC4F-0029-824EF8B6B2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41699" y="141323"/>
                <a:ext cx="5613586" cy="561358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Obrázek 10">
                <a:extLst>
                  <a:ext uri="{FF2B5EF4-FFF2-40B4-BE49-F238E27FC236}">
                    <a16:creationId xmlns:a16="http://schemas.microsoft.com/office/drawing/2014/main" id="{F0016D8A-48FD-B6BE-BB0F-FE94E75128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CCCBB7"/>
                  </a:clrFrom>
                  <a:clrTo>
                    <a:srgbClr val="CCCBB7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colorTemperature colorTemp="9024"/>
                        </a14:imgEffect>
                        <a14:imgEffect>
                          <a14:brightnessContrast brigh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981755" y="4387288"/>
                <a:ext cx="3293461" cy="1057275"/>
              </a:xfrm>
              <a:prstGeom prst="rect">
                <a:avLst/>
              </a:prstGeom>
            </p:spPr>
          </p:pic>
        </p:grpSp>
      </p:grp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A5357A11-88C0-A404-BF03-CB3BBF0825C1}"/>
              </a:ext>
            </a:extLst>
          </p:cNvPr>
          <p:cNvGrpSpPr/>
          <p:nvPr/>
        </p:nvGrpSpPr>
        <p:grpSpPr>
          <a:xfrm flipH="1">
            <a:off x="11596143" y="0"/>
            <a:ext cx="591878" cy="7004115"/>
            <a:chOff x="152400" y="152400"/>
            <a:chExt cx="624510" cy="7079529"/>
          </a:xfrm>
        </p:grpSpPr>
        <p:pic>
          <p:nvPicPr>
            <p:cNvPr id="13" name="Obrázek 12">
              <a:extLst>
                <a:ext uri="{FF2B5EF4-FFF2-40B4-BE49-F238E27FC236}">
                  <a16:creationId xmlns:a16="http://schemas.microsoft.com/office/drawing/2014/main" id="{2667D9D7-27C0-9FE8-129B-EB30C649D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400" y="3637960"/>
              <a:ext cx="555625" cy="3593969"/>
            </a:xfrm>
            <a:prstGeom prst="rect">
              <a:avLst/>
            </a:prstGeom>
          </p:spPr>
        </p:pic>
        <p:pic>
          <p:nvPicPr>
            <p:cNvPr id="14" name="Obrázek 13">
              <a:extLst>
                <a:ext uri="{FF2B5EF4-FFF2-40B4-BE49-F238E27FC236}">
                  <a16:creationId xmlns:a16="http://schemas.microsoft.com/office/drawing/2014/main" id="{5FEE541B-FD3F-E305-6FFA-EBAE9A2A1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6379" y="152400"/>
              <a:ext cx="620531" cy="3817856"/>
            </a:xfrm>
            <a:prstGeom prst="rect">
              <a:avLst/>
            </a:prstGeom>
          </p:spPr>
        </p:pic>
      </p:grp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794940F1-163D-B4FB-90AB-4CD7BB13EAF3}"/>
              </a:ext>
            </a:extLst>
          </p:cNvPr>
          <p:cNvGrpSpPr/>
          <p:nvPr/>
        </p:nvGrpSpPr>
        <p:grpSpPr>
          <a:xfrm>
            <a:off x="-25747" y="0"/>
            <a:ext cx="595673" cy="7001838"/>
            <a:chOff x="152400" y="152400"/>
            <a:chExt cx="624510" cy="7079529"/>
          </a:xfrm>
        </p:grpSpPr>
        <p:pic>
          <p:nvPicPr>
            <p:cNvPr id="16" name="Obrázek 15">
              <a:extLst>
                <a:ext uri="{FF2B5EF4-FFF2-40B4-BE49-F238E27FC236}">
                  <a16:creationId xmlns:a16="http://schemas.microsoft.com/office/drawing/2014/main" id="{CD984B64-0B16-5AD1-4896-5F188E610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400" y="3637960"/>
              <a:ext cx="555625" cy="3593969"/>
            </a:xfrm>
            <a:prstGeom prst="rect">
              <a:avLst/>
            </a:prstGeom>
          </p:spPr>
        </p:pic>
        <p:pic>
          <p:nvPicPr>
            <p:cNvPr id="17" name="Obrázek 16">
              <a:extLst>
                <a:ext uri="{FF2B5EF4-FFF2-40B4-BE49-F238E27FC236}">
                  <a16:creationId xmlns:a16="http://schemas.microsoft.com/office/drawing/2014/main" id="{CBCBC6AE-1FAE-B8E1-45AB-845078932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6379" y="152400"/>
              <a:ext cx="620531" cy="3817856"/>
            </a:xfrm>
            <a:prstGeom prst="rect">
              <a:avLst/>
            </a:prstGeom>
          </p:spPr>
        </p:pic>
      </p:grpSp>
      <p:sp>
        <p:nvSpPr>
          <p:cNvPr id="22" name="Obdélník 21">
            <a:hlinkClick r:id="rId11"/>
            <a:extLst>
              <a:ext uri="{FF2B5EF4-FFF2-40B4-BE49-F238E27FC236}">
                <a16:creationId xmlns:a16="http://schemas.microsoft.com/office/drawing/2014/main" id="{BF64EC01-C0AC-7052-8D84-B731C0ED24EB}"/>
              </a:ext>
            </a:extLst>
          </p:cNvPr>
          <p:cNvSpPr/>
          <p:nvPr/>
        </p:nvSpPr>
        <p:spPr>
          <a:xfrm>
            <a:off x="1099600" y="5509279"/>
            <a:ext cx="3294493" cy="630942"/>
          </a:xfrm>
          <a:prstGeom prst="rect">
            <a:avLst/>
          </a:prstGeom>
          <a:noFill/>
          <a:effectLst>
            <a:glow rad="419100">
              <a:schemeClr val="accent2">
                <a:satMod val="175000"/>
                <a:alpha val="87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cs-CZ" sz="3500" b="1" dirty="0" err="1">
                <a:ln w="9525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EC7C32"/>
                </a:solidFill>
                <a:effectLst>
                  <a:glow rad="63500">
                    <a:schemeClr val="accent4">
                      <a:satMod val="175000"/>
                      <a:alpha val="24000"/>
                    </a:schemeClr>
                  </a:glow>
                </a:effectLst>
                <a:latin typeface="Harrington" panose="04040505050A02020702" pitchFamily="82" charset="0"/>
              </a:rPr>
              <a:t>U</a:t>
            </a:r>
            <a:r>
              <a:rPr lang="cs-CZ" sz="3500" dirty="0" err="1">
                <a:ln w="9525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EC7C32"/>
                </a:solidFill>
                <a:effectLst>
                  <a:glow rad="63500">
                    <a:schemeClr val="accent4">
                      <a:satMod val="175000"/>
                      <a:alpha val="24000"/>
                    </a:schemeClr>
                  </a:glow>
                </a:effectLst>
                <a:latin typeface="Harrington" panose="04040505050A02020702" pitchFamily="82" charset="0"/>
              </a:rPr>
              <a:t>č</a:t>
            </a:r>
            <a:r>
              <a:rPr lang="cs-CZ" sz="3500" b="1" dirty="0" err="1">
                <a:ln w="9525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EC7C32"/>
                </a:solidFill>
                <a:effectLst>
                  <a:glow rad="63500">
                    <a:schemeClr val="accent4">
                      <a:satMod val="175000"/>
                      <a:alpha val="24000"/>
                    </a:schemeClr>
                  </a:glow>
                </a:effectLst>
                <a:latin typeface="Harrington" panose="04040505050A02020702" pitchFamily="82" charset="0"/>
              </a:rPr>
              <a:t>iteléUčitel</a:t>
            </a:r>
            <a:r>
              <a:rPr lang="cs-CZ" sz="3500" dirty="0" err="1">
                <a:ln w="9525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EC7C32"/>
                </a:solidFill>
                <a:effectLst>
                  <a:glow rad="63500">
                    <a:schemeClr val="accent4">
                      <a:satMod val="175000"/>
                      <a:alpha val="24000"/>
                    </a:schemeClr>
                  </a:glow>
                </a:effectLst>
                <a:latin typeface="Harrington" panose="04040505050A02020702" pitchFamily="82" charset="0"/>
              </a:rPr>
              <a:t>ů</a:t>
            </a:r>
            <a:r>
              <a:rPr lang="cs-CZ" sz="3500" b="1" dirty="0" err="1">
                <a:ln w="9525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EC7C32"/>
                </a:solidFill>
                <a:effectLst>
                  <a:glow rad="63500">
                    <a:schemeClr val="accent4">
                      <a:satMod val="175000"/>
                      <a:alpha val="24000"/>
                    </a:schemeClr>
                  </a:glow>
                </a:effectLst>
                <a:latin typeface="Harrington" panose="04040505050A02020702" pitchFamily="82" charset="0"/>
              </a:rPr>
              <a:t>m</a:t>
            </a:r>
            <a:r>
              <a:rPr lang="cs-CZ" sz="3500" b="1" dirty="0">
                <a:ln w="9525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EC7C32"/>
                </a:solidFill>
                <a:effectLst>
                  <a:glow rad="63500">
                    <a:schemeClr val="accent4">
                      <a:satMod val="175000"/>
                      <a:alpha val="24000"/>
                    </a:schemeClr>
                  </a:glow>
                </a:effectLst>
                <a:latin typeface="Harrington" panose="04040505050A02020702" pitchFamily="82" charset="0"/>
              </a:rPr>
              <a:t> </a:t>
            </a:r>
          </a:p>
        </p:txBody>
      </p:sp>
      <p:pic>
        <p:nvPicPr>
          <p:cNvPr id="27" name="Picture 2" descr="Ruka, Curser, Stín, Klikněte, Symbol">
            <a:extLst>
              <a:ext uri="{FF2B5EF4-FFF2-40B4-BE49-F238E27FC236}">
                <a16:creationId xmlns:a16="http://schemas.microsoft.com/office/drawing/2014/main" id="{1F407D56-9DE4-BC7B-9518-54C7A9104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9100" y="5696197"/>
            <a:ext cx="254241" cy="33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23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ázek 20">
            <a:extLst>
              <a:ext uri="{FF2B5EF4-FFF2-40B4-BE49-F238E27FC236}">
                <a16:creationId xmlns:a16="http://schemas.microsoft.com/office/drawing/2014/main" id="{618820E8-0B26-5343-6979-061EA581580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485560"/>
            <a:ext cx="555625" cy="3593969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32E519CD-9569-7AB8-FC9F-00BB64B7139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79" y="0"/>
            <a:ext cx="620531" cy="3817856"/>
          </a:xfrm>
          <a:prstGeom prst="rect">
            <a:avLst/>
          </a:prstGeom>
        </p:spPr>
      </p:pic>
      <p:grpSp>
        <p:nvGrpSpPr>
          <p:cNvPr id="23" name="Skupina 22">
            <a:extLst>
              <a:ext uri="{FF2B5EF4-FFF2-40B4-BE49-F238E27FC236}">
                <a16:creationId xmlns:a16="http://schemas.microsoft.com/office/drawing/2014/main" id="{914F5069-0B1D-3D13-0BBF-5A0B8E4569AA}"/>
              </a:ext>
            </a:extLst>
          </p:cNvPr>
          <p:cNvGrpSpPr/>
          <p:nvPr/>
        </p:nvGrpSpPr>
        <p:grpSpPr>
          <a:xfrm flipH="1">
            <a:off x="11567491" y="0"/>
            <a:ext cx="620530" cy="7004115"/>
            <a:chOff x="152400" y="152400"/>
            <a:chExt cx="624510" cy="7079529"/>
          </a:xfrm>
        </p:grpSpPr>
        <p:pic>
          <p:nvPicPr>
            <p:cNvPr id="24" name="Obrázek 23">
              <a:extLst>
                <a:ext uri="{FF2B5EF4-FFF2-40B4-BE49-F238E27FC236}">
                  <a16:creationId xmlns:a16="http://schemas.microsoft.com/office/drawing/2014/main" id="{ABCCBDDD-57AD-46EB-311E-3BE1E04B2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400" y="3637960"/>
              <a:ext cx="555625" cy="3593969"/>
            </a:xfrm>
            <a:prstGeom prst="rect">
              <a:avLst/>
            </a:prstGeom>
          </p:spPr>
        </p:pic>
        <p:pic>
          <p:nvPicPr>
            <p:cNvPr id="25" name="Obrázek 24">
              <a:extLst>
                <a:ext uri="{FF2B5EF4-FFF2-40B4-BE49-F238E27FC236}">
                  <a16:creationId xmlns:a16="http://schemas.microsoft.com/office/drawing/2014/main" id="{CED62B34-0107-B0D4-D0CA-A6685F65E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6379" y="152400"/>
              <a:ext cx="620531" cy="3817856"/>
            </a:xfrm>
            <a:prstGeom prst="rect">
              <a:avLst/>
            </a:prstGeom>
          </p:spPr>
        </p:pic>
      </p:grpSp>
      <p:sp>
        <p:nvSpPr>
          <p:cNvPr id="6" name="Obdélník 5">
            <a:extLst>
              <a:ext uri="{FF2B5EF4-FFF2-40B4-BE49-F238E27FC236}">
                <a16:creationId xmlns:a16="http://schemas.microsoft.com/office/drawing/2014/main" id="{B962B67C-F9E3-18F4-F6FB-83AAB44FBC81}"/>
              </a:ext>
            </a:extLst>
          </p:cNvPr>
          <p:cNvSpPr/>
          <p:nvPr/>
        </p:nvSpPr>
        <p:spPr>
          <a:xfrm>
            <a:off x="6094276" y="369536"/>
            <a:ext cx="4556110" cy="6118927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91B07779-8468-9602-6B3B-BAFA9716DECC}"/>
              </a:ext>
            </a:extLst>
          </p:cNvPr>
          <p:cNvSpPr/>
          <p:nvPr/>
        </p:nvSpPr>
        <p:spPr>
          <a:xfrm>
            <a:off x="1538166" y="369535"/>
            <a:ext cx="4556110" cy="6118927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4742DBED-5A72-2E79-F893-9AF6B5A03034}"/>
              </a:ext>
            </a:extLst>
          </p:cNvPr>
          <p:cNvSpPr/>
          <p:nvPr/>
        </p:nvSpPr>
        <p:spPr>
          <a:xfrm>
            <a:off x="6094285" y="369536"/>
            <a:ext cx="4556110" cy="6118927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C46E424-7B77-23AE-17B5-943171FF40C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3183" y="369534"/>
            <a:ext cx="4465870" cy="60757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63F4319-8E81-6AD0-2EDC-243787337AF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5705" y="351143"/>
            <a:ext cx="4608194" cy="624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569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5F1F2182-4F32-66FD-2985-33762C9FD72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485560"/>
            <a:ext cx="555625" cy="3593969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FC1C6C57-848C-ECB6-2132-BB759969D92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79" y="0"/>
            <a:ext cx="620531" cy="3817856"/>
          </a:xfrm>
          <a:prstGeom prst="rect">
            <a:avLst/>
          </a:prstGeom>
        </p:spPr>
      </p:pic>
      <p:grpSp>
        <p:nvGrpSpPr>
          <p:cNvPr id="15" name="Skupina 14">
            <a:extLst>
              <a:ext uri="{FF2B5EF4-FFF2-40B4-BE49-F238E27FC236}">
                <a16:creationId xmlns:a16="http://schemas.microsoft.com/office/drawing/2014/main" id="{14323072-2C79-F5D8-0118-94C7124A918B}"/>
              </a:ext>
            </a:extLst>
          </p:cNvPr>
          <p:cNvGrpSpPr/>
          <p:nvPr/>
        </p:nvGrpSpPr>
        <p:grpSpPr>
          <a:xfrm flipH="1">
            <a:off x="11567491" y="0"/>
            <a:ext cx="620530" cy="7004115"/>
            <a:chOff x="152400" y="152400"/>
            <a:chExt cx="624510" cy="7079529"/>
          </a:xfrm>
        </p:grpSpPr>
        <p:pic>
          <p:nvPicPr>
            <p:cNvPr id="16" name="Obrázek 15">
              <a:extLst>
                <a:ext uri="{FF2B5EF4-FFF2-40B4-BE49-F238E27FC236}">
                  <a16:creationId xmlns:a16="http://schemas.microsoft.com/office/drawing/2014/main" id="{A6CD7E1A-8A9B-2DBC-7727-A734D494C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400" y="3637960"/>
              <a:ext cx="555625" cy="3593969"/>
            </a:xfrm>
            <a:prstGeom prst="rect">
              <a:avLst/>
            </a:prstGeom>
          </p:spPr>
        </p:pic>
        <p:pic>
          <p:nvPicPr>
            <p:cNvPr id="17" name="Obrázek 16">
              <a:extLst>
                <a:ext uri="{FF2B5EF4-FFF2-40B4-BE49-F238E27FC236}">
                  <a16:creationId xmlns:a16="http://schemas.microsoft.com/office/drawing/2014/main" id="{4CB7913C-D20F-6449-D408-40748E24E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6379" y="152400"/>
              <a:ext cx="620531" cy="3817856"/>
            </a:xfrm>
            <a:prstGeom prst="rect">
              <a:avLst/>
            </a:prstGeom>
          </p:spPr>
        </p:pic>
      </p:grpSp>
      <p:sp>
        <p:nvSpPr>
          <p:cNvPr id="2" name="Obdélník 1">
            <a:extLst>
              <a:ext uri="{FF2B5EF4-FFF2-40B4-BE49-F238E27FC236}">
                <a16:creationId xmlns:a16="http://schemas.microsoft.com/office/drawing/2014/main" id="{6799677D-C806-C95E-52D6-E1D79CA29AAA}"/>
              </a:ext>
            </a:extLst>
          </p:cNvPr>
          <p:cNvSpPr/>
          <p:nvPr/>
        </p:nvSpPr>
        <p:spPr>
          <a:xfrm>
            <a:off x="1538166" y="369535"/>
            <a:ext cx="4556110" cy="6118927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81F4CB28-6416-798F-9AE8-604DB4E418B0}"/>
              </a:ext>
            </a:extLst>
          </p:cNvPr>
          <p:cNvSpPr/>
          <p:nvPr/>
        </p:nvSpPr>
        <p:spPr>
          <a:xfrm>
            <a:off x="6094285" y="369536"/>
            <a:ext cx="4556110" cy="6118927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251D00B-98F2-3441-D90A-03E900F400A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58861" y="393747"/>
            <a:ext cx="4509935" cy="609282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48B50CB-8FE2-1284-63B9-835F8FA5AE1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87650" y="394030"/>
            <a:ext cx="4509935" cy="606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13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286099CE-6D3E-7844-0852-A28F29AE87C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485560"/>
            <a:ext cx="555625" cy="359396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F6B4E1D-0F6D-294B-4AAA-C13D54341B8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79" y="0"/>
            <a:ext cx="620531" cy="3817856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FE2AB098-B828-7352-6802-5CFA4755C150}"/>
              </a:ext>
            </a:extLst>
          </p:cNvPr>
          <p:cNvGrpSpPr/>
          <p:nvPr/>
        </p:nvGrpSpPr>
        <p:grpSpPr>
          <a:xfrm flipH="1">
            <a:off x="11567491" y="0"/>
            <a:ext cx="620530" cy="7004115"/>
            <a:chOff x="152400" y="152400"/>
            <a:chExt cx="624510" cy="7079529"/>
          </a:xfrm>
        </p:grpSpPr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164AD920-7885-7F63-6BCE-9D079E65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400" y="3637960"/>
              <a:ext cx="555625" cy="3593969"/>
            </a:xfrm>
            <a:prstGeom prst="rect">
              <a:avLst/>
            </a:prstGeom>
          </p:spPr>
        </p:pic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7956A074-CB03-789E-4584-00024BF76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6379" y="152400"/>
              <a:ext cx="620531" cy="3817856"/>
            </a:xfrm>
            <a:prstGeom prst="rect">
              <a:avLst/>
            </a:prstGeom>
          </p:spPr>
        </p:pic>
      </p:grpSp>
      <p:sp>
        <p:nvSpPr>
          <p:cNvPr id="2" name="Obdélník 1">
            <a:extLst>
              <a:ext uri="{FF2B5EF4-FFF2-40B4-BE49-F238E27FC236}">
                <a16:creationId xmlns:a16="http://schemas.microsoft.com/office/drawing/2014/main" id="{6799677D-C806-C95E-52D6-E1D79CA29AAA}"/>
              </a:ext>
            </a:extLst>
          </p:cNvPr>
          <p:cNvSpPr/>
          <p:nvPr/>
        </p:nvSpPr>
        <p:spPr>
          <a:xfrm>
            <a:off x="1538166" y="369535"/>
            <a:ext cx="4556110" cy="6118927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81F4CB28-6416-798F-9AE8-604DB4E418B0}"/>
              </a:ext>
            </a:extLst>
          </p:cNvPr>
          <p:cNvSpPr/>
          <p:nvPr/>
        </p:nvSpPr>
        <p:spPr>
          <a:xfrm>
            <a:off x="6094285" y="369536"/>
            <a:ext cx="4556110" cy="6118927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2B14ABC-FB57-E463-A213-E2347986DB1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82701" y="392402"/>
            <a:ext cx="4464993" cy="605433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2F7195B-F693-40AE-6958-805D32B4BDC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74517" y="331826"/>
            <a:ext cx="4544209" cy="611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083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9843254-6BB9-8FD8-679D-09E58330384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485560"/>
            <a:ext cx="555625" cy="359396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2726FDC-24E4-28C0-43CA-9685E78778E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79" y="0"/>
            <a:ext cx="620531" cy="3817856"/>
          </a:xfrm>
          <a:prstGeom prst="rect">
            <a:avLst/>
          </a:prstGeom>
        </p:spPr>
      </p:pic>
      <p:grpSp>
        <p:nvGrpSpPr>
          <p:cNvPr id="7" name="Skupina 6">
            <a:extLst>
              <a:ext uri="{FF2B5EF4-FFF2-40B4-BE49-F238E27FC236}">
                <a16:creationId xmlns:a16="http://schemas.microsoft.com/office/drawing/2014/main" id="{B6CFD9A9-CD08-6CDD-9FBC-82B078CE1346}"/>
              </a:ext>
            </a:extLst>
          </p:cNvPr>
          <p:cNvGrpSpPr/>
          <p:nvPr/>
        </p:nvGrpSpPr>
        <p:grpSpPr>
          <a:xfrm flipH="1">
            <a:off x="11567491" y="0"/>
            <a:ext cx="620530" cy="7004115"/>
            <a:chOff x="152400" y="152400"/>
            <a:chExt cx="624510" cy="7079529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2EB214DF-626E-A071-B0DB-26ED14F91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400" y="3637960"/>
              <a:ext cx="555625" cy="3593969"/>
            </a:xfrm>
            <a:prstGeom prst="rect">
              <a:avLst/>
            </a:prstGeom>
          </p:spPr>
        </p:pic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931371D4-0B46-92B6-E9AC-6842BE675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6379" y="152400"/>
              <a:ext cx="620531" cy="3817856"/>
            </a:xfrm>
            <a:prstGeom prst="rect">
              <a:avLst/>
            </a:prstGeom>
          </p:spPr>
        </p:pic>
      </p:grpSp>
      <p:sp>
        <p:nvSpPr>
          <p:cNvPr id="2" name="Obdélník 1">
            <a:extLst>
              <a:ext uri="{FF2B5EF4-FFF2-40B4-BE49-F238E27FC236}">
                <a16:creationId xmlns:a16="http://schemas.microsoft.com/office/drawing/2014/main" id="{6799677D-C806-C95E-52D6-E1D79CA29AAA}"/>
              </a:ext>
            </a:extLst>
          </p:cNvPr>
          <p:cNvSpPr/>
          <p:nvPr/>
        </p:nvSpPr>
        <p:spPr>
          <a:xfrm>
            <a:off x="1538166" y="369535"/>
            <a:ext cx="4556110" cy="6118927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81F4CB28-6416-798F-9AE8-604DB4E418B0}"/>
              </a:ext>
            </a:extLst>
          </p:cNvPr>
          <p:cNvSpPr/>
          <p:nvPr/>
        </p:nvSpPr>
        <p:spPr>
          <a:xfrm>
            <a:off x="6094285" y="369536"/>
            <a:ext cx="4556110" cy="6118927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6A6FFAA-0B90-8E18-58B6-30A8FD43F9D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88196" y="405352"/>
            <a:ext cx="4459497" cy="605308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76F63C0-5D7E-782B-885C-644CA0E2BE5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7286" y="405352"/>
            <a:ext cx="4506518" cy="607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674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9843254-6BB9-8FD8-679D-09E58330384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485560"/>
            <a:ext cx="555625" cy="359396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2726FDC-24E4-28C0-43CA-9685E78778E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79" y="0"/>
            <a:ext cx="620531" cy="3817856"/>
          </a:xfrm>
          <a:prstGeom prst="rect">
            <a:avLst/>
          </a:prstGeom>
        </p:spPr>
      </p:pic>
      <p:grpSp>
        <p:nvGrpSpPr>
          <p:cNvPr id="7" name="Skupina 6">
            <a:extLst>
              <a:ext uri="{FF2B5EF4-FFF2-40B4-BE49-F238E27FC236}">
                <a16:creationId xmlns:a16="http://schemas.microsoft.com/office/drawing/2014/main" id="{B6CFD9A9-CD08-6CDD-9FBC-82B078CE1346}"/>
              </a:ext>
            </a:extLst>
          </p:cNvPr>
          <p:cNvGrpSpPr/>
          <p:nvPr/>
        </p:nvGrpSpPr>
        <p:grpSpPr>
          <a:xfrm flipH="1">
            <a:off x="11567491" y="0"/>
            <a:ext cx="620530" cy="7004115"/>
            <a:chOff x="152400" y="152400"/>
            <a:chExt cx="624510" cy="7079529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2EB214DF-626E-A071-B0DB-26ED14F91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400" y="3637960"/>
              <a:ext cx="555625" cy="3593969"/>
            </a:xfrm>
            <a:prstGeom prst="rect">
              <a:avLst/>
            </a:prstGeom>
          </p:spPr>
        </p:pic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931371D4-0B46-92B6-E9AC-6842BE675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6379" y="152400"/>
              <a:ext cx="620531" cy="3817856"/>
            </a:xfrm>
            <a:prstGeom prst="rect">
              <a:avLst/>
            </a:prstGeom>
          </p:spPr>
        </p:pic>
      </p:grpSp>
      <p:sp>
        <p:nvSpPr>
          <p:cNvPr id="2" name="Obdélník 1">
            <a:extLst>
              <a:ext uri="{FF2B5EF4-FFF2-40B4-BE49-F238E27FC236}">
                <a16:creationId xmlns:a16="http://schemas.microsoft.com/office/drawing/2014/main" id="{6799677D-C806-C95E-52D6-E1D79CA29AAA}"/>
              </a:ext>
            </a:extLst>
          </p:cNvPr>
          <p:cNvSpPr/>
          <p:nvPr/>
        </p:nvSpPr>
        <p:spPr>
          <a:xfrm>
            <a:off x="1538166" y="369535"/>
            <a:ext cx="4556110" cy="6118927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81F4CB28-6416-798F-9AE8-604DB4E418B0}"/>
              </a:ext>
            </a:extLst>
          </p:cNvPr>
          <p:cNvSpPr/>
          <p:nvPr/>
        </p:nvSpPr>
        <p:spPr>
          <a:xfrm>
            <a:off x="6094285" y="369536"/>
            <a:ext cx="4556110" cy="6118927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E1801EB9-F5DB-B9AC-AC25-04359EF2537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57010" y="378961"/>
            <a:ext cx="4548196" cy="610950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76D58B1-A311-3D25-61FF-A1128029336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7089" y="406765"/>
            <a:ext cx="4457900" cy="602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043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9843254-6BB9-8FD8-679D-09E58330384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485560"/>
            <a:ext cx="555625" cy="359396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2726FDC-24E4-28C0-43CA-9685E78778E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79" y="0"/>
            <a:ext cx="620531" cy="3817856"/>
          </a:xfrm>
          <a:prstGeom prst="rect">
            <a:avLst/>
          </a:prstGeom>
        </p:spPr>
      </p:pic>
      <p:grpSp>
        <p:nvGrpSpPr>
          <p:cNvPr id="7" name="Skupina 6">
            <a:extLst>
              <a:ext uri="{FF2B5EF4-FFF2-40B4-BE49-F238E27FC236}">
                <a16:creationId xmlns:a16="http://schemas.microsoft.com/office/drawing/2014/main" id="{B6CFD9A9-CD08-6CDD-9FBC-82B078CE1346}"/>
              </a:ext>
            </a:extLst>
          </p:cNvPr>
          <p:cNvGrpSpPr/>
          <p:nvPr/>
        </p:nvGrpSpPr>
        <p:grpSpPr>
          <a:xfrm flipH="1">
            <a:off x="11567491" y="0"/>
            <a:ext cx="620530" cy="7004115"/>
            <a:chOff x="152400" y="152400"/>
            <a:chExt cx="624510" cy="7079529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2EB214DF-626E-A071-B0DB-26ED14F91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400" y="3637960"/>
              <a:ext cx="555625" cy="3593969"/>
            </a:xfrm>
            <a:prstGeom prst="rect">
              <a:avLst/>
            </a:prstGeom>
          </p:spPr>
        </p:pic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931371D4-0B46-92B6-E9AC-6842BE675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6379" y="152400"/>
              <a:ext cx="620531" cy="3817856"/>
            </a:xfrm>
            <a:prstGeom prst="rect">
              <a:avLst/>
            </a:prstGeom>
          </p:spPr>
        </p:pic>
      </p:grpSp>
      <p:sp>
        <p:nvSpPr>
          <p:cNvPr id="2" name="Obdélník 1">
            <a:extLst>
              <a:ext uri="{FF2B5EF4-FFF2-40B4-BE49-F238E27FC236}">
                <a16:creationId xmlns:a16="http://schemas.microsoft.com/office/drawing/2014/main" id="{6799677D-C806-C95E-52D6-E1D79CA29AAA}"/>
              </a:ext>
            </a:extLst>
          </p:cNvPr>
          <p:cNvSpPr/>
          <p:nvPr/>
        </p:nvSpPr>
        <p:spPr>
          <a:xfrm>
            <a:off x="1538166" y="369535"/>
            <a:ext cx="4556110" cy="6118927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81F4CB28-6416-798F-9AE8-604DB4E418B0}"/>
              </a:ext>
            </a:extLst>
          </p:cNvPr>
          <p:cNvSpPr/>
          <p:nvPr/>
        </p:nvSpPr>
        <p:spPr>
          <a:xfrm>
            <a:off x="6094285" y="369536"/>
            <a:ext cx="4556110" cy="6118927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3C5588E1-FEF6-C1E7-C61E-79234193348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7051" y="439612"/>
            <a:ext cx="4400730" cy="601763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A9CDF4C5-19F0-B570-B8D0-487D5C1CE04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23015" y="401903"/>
            <a:ext cx="4471361" cy="602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567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9843254-6BB9-8FD8-679D-09E58330384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485560"/>
            <a:ext cx="555625" cy="359396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2726FDC-24E4-28C0-43CA-9685E78778E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79" y="0"/>
            <a:ext cx="620531" cy="3817856"/>
          </a:xfrm>
          <a:prstGeom prst="rect">
            <a:avLst/>
          </a:prstGeom>
        </p:spPr>
      </p:pic>
      <p:grpSp>
        <p:nvGrpSpPr>
          <p:cNvPr id="7" name="Skupina 6">
            <a:extLst>
              <a:ext uri="{FF2B5EF4-FFF2-40B4-BE49-F238E27FC236}">
                <a16:creationId xmlns:a16="http://schemas.microsoft.com/office/drawing/2014/main" id="{B6CFD9A9-CD08-6CDD-9FBC-82B078CE1346}"/>
              </a:ext>
            </a:extLst>
          </p:cNvPr>
          <p:cNvGrpSpPr/>
          <p:nvPr/>
        </p:nvGrpSpPr>
        <p:grpSpPr>
          <a:xfrm flipH="1">
            <a:off x="11567491" y="0"/>
            <a:ext cx="620530" cy="7004115"/>
            <a:chOff x="152400" y="152400"/>
            <a:chExt cx="624510" cy="7079529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2EB214DF-626E-A071-B0DB-26ED14F91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400" y="3637960"/>
              <a:ext cx="555625" cy="3593969"/>
            </a:xfrm>
            <a:prstGeom prst="rect">
              <a:avLst/>
            </a:prstGeom>
          </p:spPr>
        </p:pic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931371D4-0B46-92B6-E9AC-6842BE675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6379" y="152400"/>
              <a:ext cx="620531" cy="3817856"/>
            </a:xfrm>
            <a:prstGeom prst="rect">
              <a:avLst/>
            </a:prstGeom>
          </p:spPr>
        </p:pic>
      </p:grpSp>
      <p:sp>
        <p:nvSpPr>
          <p:cNvPr id="2" name="Obdélník 1">
            <a:extLst>
              <a:ext uri="{FF2B5EF4-FFF2-40B4-BE49-F238E27FC236}">
                <a16:creationId xmlns:a16="http://schemas.microsoft.com/office/drawing/2014/main" id="{6799677D-C806-C95E-52D6-E1D79CA29AAA}"/>
              </a:ext>
            </a:extLst>
          </p:cNvPr>
          <p:cNvSpPr/>
          <p:nvPr/>
        </p:nvSpPr>
        <p:spPr>
          <a:xfrm>
            <a:off x="1538166" y="369535"/>
            <a:ext cx="4556110" cy="6118927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81F4CB28-6416-798F-9AE8-604DB4E418B0}"/>
              </a:ext>
            </a:extLst>
          </p:cNvPr>
          <p:cNvSpPr/>
          <p:nvPr/>
        </p:nvSpPr>
        <p:spPr>
          <a:xfrm>
            <a:off x="6094285" y="369536"/>
            <a:ext cx="4556110" cy="6118927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68A508B2-0542-BBE8-C524-250B6E90C21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71746" y="402456"/>
            <a:ext cx="4514606" cy="612372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55C6A4F-A48C-21B3-3345-45B1F7BB54A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2209" y="428028"/>
            <a:ext cx="4518045" cy="600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529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11</Words>
  <Application>Microsoft Office PowerPoint</Application>
  <PresentationFormat>Širokoúhlá obrazovka</PresentationFormat>
  <Paragraphs>4</Paragraphs>
  <Slides>25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Harrington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Kryštof Matěj</dc:creator>
  <cp:lastModifiedBy>Kryštof Matěj</cp:lastModifiedBy>
  <cp:revision>11</cp:revision>
  <dcterms:created xsi:type="dcterms:W3CDTF">2023-09-18T16:41:02Z</dcterms:created>
  <dcterms:modified xsi:type="dcterms:W3CDTF">2023-10-29T15:13:30Z</dcterms:modified>
</cp:coreProperties>
</file>