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336" r:id="rId2"/>
    <p:sldId id="256" r:id="rId3"/>
    <p:sldId id="257" r:id="rId4"/>
    <p:sldId id="259" r:id="rId5"/>
    <p:sldId id="260" r:id="rId6"/>
    <p:sldId id="261" r:id="rId7"/>
    <p:sldId id="258" r:id="rId8"/>
    <p:sldId id="263" r:id="rId9"/>
    <p:sldId id="262" r:id="rId10"/>
    <p:sldId id="264" r:id="rId11"/>
    <p:sldId id="268" r:id="rId12"/>
    <p:sldId id="265" r:id="rId13"/>
    <p:sldId id="266" r:id="rId14"/>
    <p:sldId id="267" r:id="rId15"/>
    <p:sldId id="269" r:id="rId16"/>
    <p:sldId id="289" r:id="rId17"/>
    <p:sldId id="271" r:id="rId18"/>
    <p:sldId id="270" r:id="rId19"/>
    <p:sldId id="273" r:id="rId20"/>
    <p:sldId id="272" r:id="rId21"/>
    <p:sldId id="274" r:id="rId22"/>
    <p:sldId id="275" r:id="rId23"/>
    <p:sldId id="277" r:id="rId24"/>
    <p:sldId id="276" r:id="rId25"/>
    <p:sldId id="279" r:id="rId26"/>
    <p:sldId id="280" r:id="rId27"/>
    <p:sldId id="290" r:id="rId28"/>
    <p:sldId id="325" r:id="rId29"/>
    <p:sldId id="291" r:id="rId30"/>
    <p:sldId id="292" r:id="rId31"/>
    <p:sldId id="293" r:id="rId32"/>
    <p:sldId id="324" r:id="rId33"/>
    <p:sldId id="294" r:id="rId34"/>
    <p:sldId id="295" r:id="rId35"/>
    <p:sldId id="296" r:id="rId36"/>
    <p:sldId id="321" r:id="rId37"/>
    <p:sldId id="322" r:id="rId38"/>
    <p:sldId id="323" r:id="rId39"/>
    <p:sldId id="326" r:id="rId40"/>
    <p:sldId id="327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9" r:id="rId62"/>
    <p:sldId id="320" r:id="rId63"/>
    <p:sldId id="278" r:id="rId64"/>
    <p:sldId id="330" r:id="rId65"/>
    <p:sldId id="328" r:id="rId66"/>
    <p:sldId id="329" r:id="rId67"/>
    <p:sldId id="331" r:id="rId68"/>
    <p:sldId id="334" r:id="rId69"/>
    <p:sldId id="332" r:id="rId70"/>
    <p:sldId id="335" r:id="rId7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47C"/>
    <a:srgbClr val="542810"/>
    <a:srgbClr val="B4693D"/>
    <a:srgbClr val="F0C14A"/>
    <a:srgbClr val="703716"/>
    <a:srgbClr val="EC5A11"/>
    <a:srgbClr val="F7E4BE"/>
    <a:srgbClr val="FEEAAA"/>
    <a:srgbClr val="060509"/>
    <a:srgbClr val="FF9A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5" autoAdjust="0"/>
    <p:restoredTop sz="97410" autoAdjust="0"/>
  </p:normalViewPr>
  <p:slideViewPr>
    <p:cSldViewPr snapToGrid="0">
      <p:cViewPr>
        <p:scale>
          <a:sx n="92" d="100"/>
          <a:sy n="92" d="100"/>
        </p:scale>
        <p:origin x="2091" y="16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2" d="100"/>
        <a:sy n="142" d="100"/>
      </p:scale>
      <p:origin x="0" y="-171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FC876-43FC-4946-9221-F51317B4C10F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B6011-69BE-47A5-8768-0D990BFCBDF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580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B6011-69BE-47A5-8768-0D990BFCBDF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2798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10A54-CD5B-6304-DDBC-EBE8B2E33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6D5E3AE0-AA3E-175B-8E20-71EC3B692B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04A93CA0-8D2E-5F1C-8BE6-FF6558875C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82E09D1-2AFC-353F-F3E5-95BF8279C6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B6011-69BE-47A5-8768-0D990BFCBDF6}" type="slidenum">
              <a:rPr lang="cs-CZ" smtClean="0"/>
              <a:t>70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738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7C3551-152A-229C-BC1D-7B2AB149A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AD6DA91-607C-D32A-28CD-A1564CF372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560E36C-C40C-B704-3912-A0181ABCB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B8607E4-3727-3B28-D120-C4AFC65B8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26906E3-CCBC-DA5A-C587-205D4A6E3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545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FB09097-A41A-D2E9-B55D-C0076247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A5C646E-106C-0497-AEDF-B889B26F8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251F241-53CF-7543-0645-674C35C80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F3CA5E-57A5-D418-5F39-4E1CF3A40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39E39D2-0D2A-89E3-D00C-45FCECE87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1719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9C651837-E8E2-5808-EE32-B50DF57E19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A00F560-A9F7-01BA-93C9-C1692D927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C34FB53-8633-105B-0821-EAD1CD0CF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DF96672-251F-8EFD-1F59-306D0E2C1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1FC57B7-1909-5134-9696-D1FF6C91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781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99012C-6468-8E37-B8AA-39517DAF9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88F4B25-D4B7-FBFA-7A67-F63FAF26F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DF9FE0E-0223-5363-BFEC-D56D20B74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C726BCB-D9D9-D099-9619-BF3315EAC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4EAFFA-58AE-1DAF-084F-DE179B724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962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AE2AB0-536A-4264-278E-D7AF9F2C8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7946126-D283-6640-799C-E9AE4F415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41E1EF0-3B61-0F08-43E3-FB4463153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C6EB8F0-8048-EE13-4014-C861ABD41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5F4C23F-0785-8F6A-01BA-C53161E2A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531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EE2253-823D-B1C0-D4A7-007484558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1131E2-8C9F-7309-C84C-058574EC85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F7E9657-1329-87BC-E940-0F3E7E4750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D964DF8-62C3-A380-6579-96E3AB4F8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7A11D63-C0E5-C28E-C17B-79BD5B139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3A9D78D-EE3C-85F3-1A3E-6D6364645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552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47161A-614B-1C5E-C20B-1AF319DA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25014C0-42B2-4F2E-1802-06E07CD46A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96DEF9C-3332-89DC-E499-0D218CDDE6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38CC2A4-5220-E05E-5D15-CE824B6306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6A00DCC3-6102-B596-4E94-C1DC33ECA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8C6D9B17-CEF0-DAE9-766B-12D138DE1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DB8EDA82-9EC6-B6FB-65BE-7ACDEAC3D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D6634178-73AC-BBB8-9EE4-F308941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7054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8BB4CA-7AA5-E94A-3D3F-933691A7F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08A2BD9-1B30-C415-0D8A-2CEEBADD6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ECDC002-D487-414E-7939-2D383F15A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95E890E-5445-0C80-A159-B4870A3E2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985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52487CE-BA2A-D193-0428-E00F0AB96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E75EC053-437F-0A62-6352-DB653C9BE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CBC008E-7553-E9AA-115F-D96D2A628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6738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153FA4-BFAC-0737-2E37-0B01CB5DD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F7BDA5F-5A4C-E714-1D6D-89407F098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0E7B5F1-EBED-FE16-8B40-49725CAB3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32DFFF8-0DE5-DFBE-064D-DC84BE53D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C36F6CF-A3B2-61B1-3837-04CC4283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95774B2-4548-2DD4-A08E-09426AE1E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6638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9F203AF-82E0-BF3B-63BE-2490AC05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FCBB681-589F-A0D7-74C5-4B75A997DC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2E5E923-B1C5-62B9-4EDC-CABFF3AD8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7E5EF6C-D73B-8EA9-F539-87A86A78E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EB689F4-4FF8-4827-E112-34BE73EF9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D50AD22-5A3F-4CC2-69CB-DB4F01C97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1950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B2D40F3-3687-DE95-EE62-62CF428B7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F7430A3-5D1C-1C3F-5DA5-2AA320F75F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C3A4746-215C-3920-632E-5FAA01F78B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58F1D2-0316-4FCA-865B-510639EADAA7}" type="datetimeFigureOut">
              <a:rPr lang="cs-CZ" smtClean="0"/>
              <a:t>13.10.2024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09592B8-A4BC-48E0-4035-EC730064F9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7205D98-1780-1941-1FEF-45FA3DDCF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DB5139-25EB-430A-B969-C040BB36F0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891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slide" Target="slide2.xml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image" Target="../media/image18.png"/><Relationship Id="rId5" Type="http://schemas.openxmlformats.org/officeDocument/2006/relationships/slide" Target="slide3.xml"/><Relationship Id="rId10" Type="http://schemas.microsoft.com/office/2007/relationships/hdphoto" Target="../media/hdphoto12.wdp"/><Relationship Id="rId4" Type="http://schemas.microsoft.com/office/2007/relationships/hdphoto" Target="../media/hdphoto3.wdp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3.xml"/><Relationship Id="rId10" Type="http://schemas.openxmlformats.org/officeDocument/2006/relationships/image" Target="../media/image18.png"/><Relationship Id="rId4" Type="http://schemas.microsoft.com/office/2007/relationships/hdphoto" Target="../media/hdphoto3.wdp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10" Type="http://schemas.openxmlformats.org/officeDocument/2006/relationships/image" Target="../media/image18.png"/><Relationship Id="rId4" Type="http://schemas.microsoft.com/office/2007/relationships/hdphoto" Target="../media/hdphoto3.wdp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4.png"/><Relationship Id="rId7" Type="http://schemas.microsoft.com/office/2007/relationships/hdphoto" Target="../media/hdphoto1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8.png"/><Relationship Id="rId5" Type="http://schemas.openxmlformats.org/officeDocument/2006/relationships/slide" Target="slide3.xml"/><Relationship Id="rId10" Type="http://schemas.microsoft.com/office/2007/relationships/hdphoto" Target="../media/hdphoto8.wdp"/><Relationship Id="rId4" Type="http://schemas.microsoft.com/office/2007/relationships/hdphoto" Target="../media/hdphoto3.wdp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12" Type="http://schemas.microsoft.com/office/2007/relationships/hdphoto" Target="../media/hdphoto1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image" Target="../media/image27.png"/><Relationship Id="rId5" Type="http://schemas.openxmlformats.org/officeDocument/2006/relationships/slide" Target="slide3.xml"/><Relationship Id="rId10" Type="http://schemas.microsoft.com/office/2007/relationships/hdphoto" Target="../media/hdphoto14.wdp"/><Relationship Id="rId4" Type="http://schemas.microsoft.com/office/2007/relationships/hdphoto" Target="../media/hdphoto3.wdp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microsoft.com/office/2007/relationships/hdphoto" Target="../media/hdphoto15.wdp"/><Relationship Id="rId12" Type="http://schemas.openxmlformats.org/officeDocument/2006/relationships/slide" Target="slide1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17.wdp"/><Relationship Id="rId5" Type="http://schemas.openxmlformats.org/officeDocument/2006/relationships/slide" Target="slide3.xml"/><Relationship Id="rId15" Type="http://schemas.openxmlformats.org/officeDocument/2006/relationships/image" Target="../media/image18.png"/><Relationship Id="rId10" Type="http://schemas.openxmlformats.org/officeDocument/2006/relationships/image" Target="../media/image31.png"/><Relationship Id="rId4" Type="http://schemas.microsoft.com/office/2007/relationships/hdphoto" Target="../media/hdphoto3.wdp"/><Relationship Id="rId9" Type="http://schemas.microsoft.com/office/2007/relationships/hdphoto" Target="../media/hdphoto16.wdp"/><Relationship Id="rId14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4.png"/><Relationship Id="rId3" Type="http://schemas.openxmlformats.org/officeDocument/2006/relationships/image" Target="../media/image4.png"/><Relationship Id="rId7" Type="http://schemas.microsoft.com/office/2007/relationships/hdphoto" Target="../media/hdphoto16.wdp"/><Relationship Id="rId12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7.png"/><Relationship Id="rId5" Type="http://schemas.openxmlformats.org/officeDocument/2006/relationships/slide" Target="slide3.xml"/><Relationship Id="rId15" Type="http://schemas.openxmlformats.org/officeDocument/2006/relationships/image" Target="../media/image18.png"/><Relationship Id="rId10" Type="http://schemas.openxmlformats.org/officeDocument/2006/relationships/slide" Target="slide17.xml"/><Relationship Id="rId4" Type="http://schemas.microsoft.com/office/2007/relationships/hdphoto" Target="../media/hdphoto3.wdp"/><Relationship Id="rId9" Type="http://schemas.microsoft.com/office/2007/relationships/hdphoto" Target="../media/hdphoto17.wdp"/><Relationship Id="rId14" Type="http://schemas.microsoft.com/office/2007/relationships/hdphoto" Target="../media/hdphoto18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microsoft.com/office/2007/relationships/hdphoto" Target="../media/hdphoto4.wdp"/><Relationship Id="rId5" Type="http://schemas.openxmlformats.org/officeDocument/2006/relationships/image" Target="../media/image10.png"/><Relationship Id="rId15" Type="http://schemas.openxmlformats.org/officeDocument/2006/relationships/image" Target="../media/image13.png"/><Relationship Id="rId10" Type="http://schemas.openxmlformats.org/officeDocument/2006/relationships/image" Target="../media/image5.png"/><Relationship Id="rId4" Type="http://schemas.openxmlformats.org/officeDocument/2006/relationships/image" Target="../media/image9.png"/><Relationship Id="rId9" Type="http://schemas.openxmlformats.org/officeDocument/2006/relationships/slide" Target="slide3.xml"/><Relationship Id="rId14" Type="http://schemas.microsoft.com/office/2007/relationships/hdphoto" Target="../media/hdphoto6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37.png"/><Relationship Id="rId5" Type="http://schemas.openxmlformats.org/officeDocument/2006/relationships/slide" Target="slide3.xml"/><Relationship Id="rId10" Type="http://schemas.microsoft.com/office/2007/relationships/hdphoto" Target="../media/hdphoto16.wdp"/><Relationship Id="rId4" Type="http://schemas.microsoft.com/office/2007/relationships/hdphoto" Target="../media/hdphoto3.wdp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12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11" Type="http://schemas.openxmlformats.org/officeDocument/2006/relationships/image" Target="../media/image37.png"/><Relationship Id="rId5" Type="http://schemas.openxmlformats.org/officeDocument/2006/relationships/slide" Target="slide3.xml"/><Relationship Id="rId10" Type="http://schemas.microsoft.com/office/2007/relationships/hdphoto" Target="../media/hdphoto16.wdp"/><Relationship Id="rId4" Type="http://schemas.microsoft.com/office/2007/relationships/hdphoto" Target="../media/hdphoto3.wdp"/><Relationship Id="rId9" Type="http://schemas.openxmlformats.org/officeDocument/2006/relationships/image" Target="../media/image36.png"/><Relationship Id="rId1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slide" Target="slide24.xml"/><Relationship Id="rId18" Type="http://schemas.openxmlformats.org/officeDocument/2006/relationships/slide" Target="slide29.xml"/><Relationship Id="rId26" Type="http://schemas.openxmlformats.org/officeDocument/2006/relationships/slide" Target="slide37.xml"/><Relationship Id="rId39" Type="http://schemas.openxmlformats.org/officeDocument/2006/relationships/slide" Target="slide50.xml"/><Relationship Id="rId21" Type="http://schemas.openxmlformats.org/officeDocument/2006/relationships/slide" Target="slide32.xml"/><Relationship Id="rId34" Type="http://schemas.openxmlformats.org/officeDocument/2006/relationships/slide" Target="slide45.xml"/><Relationship Id="rId42" Type="http://schemas.openxmlformats.org/officeDocument/2006/relationships/slide" Target="slide53.xml"/><Relationship Id="rId47" Type="http://schemas.openxmlformats.org/officeDocument/2006/relationships/slide" Target="slide58.xml"/><Relationship Id="rId50" Type="http://schemas.openxmlformats.org/officeDocument/2006/relationships/slide" Target="slide61.xml"/><Relationship Id="rId7" Type="http://schemas.microsoft.com/office/2007/relationships/hdphoto" Target="../media/hdphoto16.wdp"/><Relationship Id="rId2" Type="http://schemas.openxmlformats.org/officeDocument/2006/relationships/image" Target="../media/image38.png"/><Relationship Id="rId16" Type="http://schemas.openxmlformats.org/officeDocument/2006/relationships/slide" Target="slide27.xml"/><Relationship Id="rId29" Type="http://schemas.openxmlformats.org/officeDocument/2006/relationships/slide" Target="slide40.xml"/><Relationship Id="rId11" Type="http://schemas.microsoft.com/office/2007/relationships/hdphoto" Target="../media/hdphoto4.wdp"/><Relationship Id="rId24" Type="http://schemas.openxmlformats.org/officeDocument/2006/relationships/slide" Target="slide35.xml"/><Relationship Id="rId32" Type="http://schemas.openxmlformats.org/officeDocument/2006/relationships/slide" Target="slide43.xml"/><Relationship Id="rId37" Type="http://schemas.openxmlformats.org/officeDocument/2006/relationships/slide" Target="slide48.xml"/><Relationship Id="rId40" Type="http://schemas.openxmlformats.org/officeDocument/2006/relationships/slide" Target="slide51.xml"/><Relationship Id="rId45" Type="http://schemas.openxmlformats.org/officeDocument/2006/relationships/slide" Target="slide56.xml"/><Relationship Id="rId5" Type="http://schemas.openxmlformats.org/officeDocument/2006/relationships/slide" Target="slide3.xml"/><Relationship Id="rId15" Type="http://schemas.openxmlformats.org/officeDocument/2006/relationships/slide" Target="slide26.xml"/><Relationship Id="rId23" Type="http://schemas.openxmlformats.org/officeDocument/2006/relationships/slide" Target="slide34.xml"/><Relationship Id="rId28" Type="http://schemas.openxmlformats.org/officeDocument/2006/relationships/slide" Target="slide39.xml"/><Relationship Id="rId36" Type="http://schemas.openxmlformats.org/officeDocument/2006/relationships/slide" Target="slide47.xml"/><Relationship Id="rId49" Type="http://schemas.openxmlformats.org/officeDocument/2006/relationships/slide" Target="slide60.xml"/><Relationship Id="rId10" Type="http://schemas.openxmlformats.org/officeDocument/2006/relationships/image" Target="../media/image5.png"/><Relationship Id="rId19" Type="http://schemas.openxmlformats.org/officeDocument/2006/relationships/slide" Target="slide30.xml"/><Relationship Id="rId31" Type="http://schemas.openxmlformats.org/officeDocument/2006/relationships/slide" Target="slide42.xml"/><Relationship Id="rId44" Type="http://schemas.openxmlformats.org/officeDocument/2006/relationships/slide" Target="slide55.xml"/><Relationship Id="rId4" Type="http://schemas.microsoft.com/office/2007/relationships/hdphoto" Target="../media/hdphoto3.wdp"/><Relationship Id="rId9" Type="http://schemas.openxmlformats.org/officeDocument/2006/relationships/slide" Target="slide63.xml"/><Relationship Id="rId14" Type="http://schemas.openxmlformats.org/officeDocument/2006/relationships/slide" Target="slide25.xml"/><Relationship Id="rId22" Type="http://schemas.openxmlformats.org/officeDocument/2006/relationships/slide" Target="slide33.xml"/><Relationship Id="rId27" Type="http://schemas.openxmlformats.org/officeDocument/2006/relationships/slide" Target="slide38.xml"/><Relationship Id="rId30" Type="http://schemas.openxmlformats.org/officeDocument/2006/relationships/slide" Target="slide41.xml"/><Relationship Id="rId35" Type="http://schemas.openxmlformats.org/officeDocument/2006/relationships/slide" Target="slide46.xml"/><Relationship Id="rId43" Type="http://schemas.openxmlformats.org/officeDocument/2006/relationships/slide" Target="slide54.xml"/><Relationship Id="rId48" Type="http://schemas.openxmlformats.org/officeDocument/2006/relationships/slide" Target="slide59.xml"/><Relationship Id="rId8" Type="http://schemas.openxmlformats.org/officeDocument/2006/relationships/image" Target="../media/image37.png"/><Relationship Id="rId51" Type="http://schemas.openxmlformats.org/officeDocument/2006/relationships/slide" Target="slide62.xml"/><Relationship Id="rId3" Type="http://schemas.openxmlformats.org/officeDocument/2006/relationships/image" Target="../media/image4.png"/><Relationship Id="rId12" Type="http://schemas.openxmlformats.org/officeDocument/2006/relationships/image" Target="../media/image6.png"/><Relationship Id="rId17" Type="http://schemas.openxmlformats.org/officeDocument/2006/relationships/slide" Target="slide28.xml"/><Relationship Id="rId25" Type="http://schemas.openxmlformats.org/officeDocument/2006/relationships/slide" Target="slide36.xml"/><Relationship Id="rId33" Type="http://schemas.openxmlformats.org/officeDocument/2006/relationships/slide" Target="slide44.xml"/><Relationship Id="rId38" Type="http://schemas.openxmlformats.org/officeDocument/2006/relationships/slide" Target="slide49.xml"/><Relationship Id="rId46" Type="http://schemas.openxmlformats.org/officeDocument/2006/relationships/slide" Target="slide57.xml"/><Relationship Id="rId20" Type="http://schemas.openxmlformats.org/officeDocument/2006/relationships/slide" Target="slide31.xml"/><Relationship Id="rId41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12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8.wdp"/><Relationship Id="rId5" Type="http://schemas.microsoft.com/office/2007/relationships/hdphoto" Target="../media/hdphoto7.wdp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12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8.wdp"/><Relationship Id="rId5" Type="http://schemas.microsoft.com/office/2007/relationships/hdphoto" Target="../media/hdphoto7.wdp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12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8.wdp"/><Relationship Id="rId5" Type="http://schemas.microsoft.com/office/2007/relationships/hdphoto" Target="../media/hdphoto7.wdp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microsoft.com/office/2007/relationships/hdphoto" Target="../media/hdphoto9.wdp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12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8.wdp"/><Relationship Id="rId5" Type="http://schemas.microsoft.com/office/2007/relationships/hdphoto" Target="../media/hdphoto7.wdp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image" Target="../media/image40.png"/><Relationship Id="rId9" Type="http://schemas.openxmlformats.org/officeDocument/2006/relationships/slide" Target="slide3.xml"/></Relationships>
</file>

<file path=ppt/slides/_rels/slide6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12" Type="http://schemas.microsoft.com/office/2007/relationships/hdphoto" Target="../media/hdphoto19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11" Type="http://schemas.openxmlformats.org/officeDocument/2006/relationships/image" Target="../media/image42.png"/><Relationship Id="rId5" Type="http://schemas.openxmlformats.org/officeDocument/2006/relationships/slide" Target="slide3.xml"/><Relationship Id="rId10" Type="http://schemas.openxmlformats.org/officeDocument/2006/relationships/slide" Target="slide23.xml"/><Relationship Id="rId4" Type="http://schemas.microsoft.com/office/2007/relationships/hdphoto" Target="../media/hdphoto3.wdp"/><Relationship Id="rId9" Type="http://schemas.openxmlformats.org/officeDocument/2006/relationships/slide" Target="slide64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4.png"/><Relationship Id="rId7" Type="http://schemas.microsoft.com/office/2007/relationships/hdphoto" Target="../media/hdphoto16.wdp"/><Relationship Id="rId12" Type="http://schemas.openxmlformats.org/officeDocument/2006/relationships/slide" Target="slide63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4.png"/><Relationship Id="rId5" Type="http://schemas.openxmlformats.org/officeDocument/2006/relationships/slide" Target="slide3.xml"/><Relationship Id="rId10" Type="http://schemas.microsoft.com/office/2007/relationships/hdphoto" Target="../media/hdphoto20.wdp"/><Relationship Id="rId4" Type="http://schemas.microsoft.com/office/2007/relationships/hdphoto" Target="../media/hdphoto3.wdp"/><Relationship Id="rId9" Type="http://schemas.openxmlformats.org/officeDocument/2006/relationships/image" Target="../media/image43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5.png"/><Relationship Id="rId7" Type="http://schemas.openxmlformats.org/officeDocument/2006/relationships/slide" Target="slide66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microsoft.com/office/2007/relationships/hdphoto" Target="../media/hdphoto8.wdp"/></Relationships>
</file>

<file path=ppt/slides/_rels/slide6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4.png"/><Relationship Id="rId12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17.png"/><Relationship Id="rId5" Type="http://schemas.openxmlformats.org/officeDocument/2006/relationships/image" Target="../media/image46.png"/><Relationship Id="rId10" Type="http://schemas.openxmlformats.org/officeDocument/2006/relationships/slide" Target="slide67.xml"/><Relationship Id="rId4" Type="http://schemas.microsoft.com/office/2007/relationships/hdphoto" Target="../media/hdphoto13.wdp"/><Relationship Id="rId9" Type="http://schemas.openxmlformats.org/officeDocument/2006/relationships/slide" Target="slide3.xml"/><Relationship Id="rId14" Type="http://schemas.microsoft.com/office/2007/relationships/hdphoto" Target="../media/hdphoto9.wdp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3.png"/><Relationship Id="rId18" Type="http://schemas.openxmlformats.org/officeDocument/2006/relationships/image" Target="../media/image17.png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12" Type="http://schemas.openxmlformats.org/officeDocument/2006/relationships/image" Target="../media/image54.png"/><Relationship Id="rId17" Type="http://schemas.openxmlformats.org/officeDocument/2006/relationships/slide" Target="slide68.xml"/><Relationship Id="rId2" Type="http://schemas.openxmlformats.org/officeDocument/2006/relationships/image" Target="../media/image48.png"/><Relationship Id="rId16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1.wdp"/><Relationship Id="rId11" Type="http://schemas.microsoft.com/office/2007/relationships/hdphoto" Target="../media/hdphoto23.wdp"/><Relationship Id="rId5" Type="http://schemas.openxmlformats.org/officeDocument/2006/relationships/image" Target="../media/image50.png"/><Relationship Id="rId15" Type="http://schemas.microsoft.com/office/2007/relationships/hdphoto" Target="../media/hdphoto3.wdp"/><Relationship Id="rId10" Type="http://schemas.openxmlformats.org/officeDocument/2006/relationships/image" Target="../media/image53.png"/><Relationship Id="rId19" Type="http://schemas.microsoft.com/office/2007/relationships/hdphoto" Target="../media/hdphoto8.wdp"/><Relationship Id="rId4" Type="http://schemas.microsoft.com/office/2007/relationships/hdphoto" Target="../media/hdphoto5.wdp"/><Relationship Id="rId9" Type="http://schemas.microsoft.com/office/2007/relationships/hdphoto" Target="../media/hdphoto22.wdp"/><Relationship Id="rId1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slide" Target="slide3.xml"/><Relationship Id="rId18" Type="http://schemas.openxmlformats.org/officeDocument/2006/relationships/image" Target="../media/image56.png"/><Relationship Id="rId3" Type="http://schemas.openxmlformats.org/officeDocument/2006/relationships/image" Target="../media/image49.png"/><Relationship Id="rId21" Type="http://schemas.microsoft.com/office/2007/relationships/hdphoto" Target="../media/hdphoto22.wdp"/><Relationship Id="rId7" Type="http://schemas.openxmlformats.org/officeDocument/2006/relationships/image" Target="../media/image51.png"/><Relationship Id="rId12" Type="http://schemas.microsoft.com/office/2007/relationships/hdphoto" Target="../media/hdphoto3.wdp"/><Relationship Id="rId17" Type="http://schemas.openxmlformats.org/officeDocument/2006/relationships/image" Target="../media/image55.png"/><Relationship Id="rId2" Type="http://schemas.openxmlformats.org/officeDocument/2006/relationships/image" Target="../media/image48.png"/><Relationship Id="rId16" Type="http://schemas.microsoft.com/office/2007/relationships/hdphoto" Target="../media/hdphoto8.wdp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1.wdp"/><Relationship Id="rId11" Type="http://schemas.openxmlformats.org/officeDocument/2006/relationships/image" Target="../media/image4.png"/><Relationship Id="rId5" Type="http://schemas.openxmlformats.org/officeDocument/2006/relationships/image" Target="../media/image50.png"/><Relationship Id="rId15" Type="http://schemas.openxmlformats.org/officeDocument/2006/relationships/image" Target="../media/image17.png"/><Relationship Id="rId10" Type="http://schemas.openxmlformats.org/officeDocument/2006/relationships/image" Target="../media/image54.png"/><Relationship Id="rId19" Type="http://schemas.microsoft.com/office/2007/relationships/hdphoto" Target="../media/hdphoto14.wdp"/><Relationship Id="rId4" Type="http://schemas.microsoft.com/office/2007/relationships/hdphoto" Target="../media/hdphoto5.wdp"/><Relationship Id="rId9" Type="http://schemas.microsoft.com/office/2007/relationships/hdphoto" Target="../media/hdphoto23.wdp"/><Relationship Id="rId14" Type="http://schemas.openxmlformats.org/officeDocument/2006/relationships/slide" Target="slide69.xml"/><Relationship Id="rId22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microsoft.com/office/2007/relationships/hdphoto" Target="../media/hdphoto3.wdp"/><Relationship Id="rId3" Type="http://schemas.openxmlformats.org/officeDocument/2006/relationships/image" Target="../media/image49.png"/><Relationship Id="rId7" Type="http://schemas.openxmlformats.org/officeDocument/2006/relationships/image" Target="../media/image58.png"/><Relationship Id="rId12" Type="http://schemas.openxmlformats.org/officeDocument/2006/relationships/image" Target="../media/image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11" Type="http://schemas.openxmlformats.org/officeDocument/2006/relationships/image" Target="../media/image3.png"/><Relationship Id="rId5" Type="http://schemas.openxmlformats.org/officeDocument/2006/relationships/image" Target="../media/image57.png"/><Relationship Id="rId10" Type="http://schemas.microsoft.com/office/2007/relationships/hdphoto" Target="../media/hdphoto21.wdp"/><Relationship Id="rId4" Type="http://schemas.microsoft.com/office/2007/relationships/hdphoto" Target="../media/hdphoto5.wdp"/><Relationship Id="rId9" Type="http://schemas.openxmlformats.org/officeDocument/2006/relationships/image" Target="../media/image50.png"/><Relationship Id="rId1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9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22.png"/><Relationship Id="rId5" Type="http://schemas.openxmlformats.org/officeDocument/2006/relationships/slide" Target="slide3.xml"/><Relationship Id="rId10" Type="http://schemas.microsoft.com/office/2007/relationships/hdphoto" Target="../media/hdphoto10.wdp"/><Relationship Id="rId4" Type="http://schemas.microsoft.com/office/2007/relationships/hdphoto" Target="../media/hdphoto3.wdp"/><Relationship Id="rId9" Type="http://schemas.openxmlformats.org/officeDocument/2006/relationships/image" Target="../media/image21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microsoft.com/office/2007/relationships/hdphoto" Target="../media/hdphoto4.wdp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8.png"/><Relationship Id="rId10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12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22.png"/><Relationship Id="rId5" Type="http://schemas.openxmlformats.org/officeDocument/2006/relationships/slide" Target="slide3.xml"/><Relationship Id="rId10" Type="http://schemas.microsoft.com/office/2007/relationships/hdphoto" Target="../media/hdphoto11.wdp"/><Relationship Id="rId4" Type="http://schemas.microsoft.com/office/2007/relationships/hdphoto" Target="../media/hdphoto3.wdp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13.png"/><Relationship Id="rId5" Type="http://schemas.openxmlformats.org/officeDocument/2006/relationships/slide" Target="slide3.xml"/><Relationship Id="rId10" Type="http://schemas.microsoft.com/office/2007/relationships/hdphoto" Target="../media/hdphoto12.wdp"/><Relationship Id="rId4" Type="http://schemas.microsoft.com/office/2007/relationships/hdphoto" Target="../media/hdphoto3.wdp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9358591B-9E2B-F12C-CE61-F18BE392D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2274" y="-52589"/>
            <a:ext cx="12307839" cy="6984100"/>
          </a:xfrm>
          <a:prstGeom prst="rect">
            <a:avLst/>
          </a:prstGeom>
        </p:spPr>
      </p:pic>
      <p:sp>
        <p:nvSpPr>
          <p:cNvPr id="10" name="Volný tvar: obrazec 9">
            <a:extLst>
              <a:ext uri="{FF2B5EF4-FFF2-40B4-BE49-F238E27FC236}">
                <a16:creationId xmlns:a16="http://schemas.microsoft.com/office/drawing/2014/main" id="{91A280A1-0B72-2A7B-35FF-43BF1F60F5BA}"/>
              </a:ext>
            </a:extLst>
          </p:cNvPr>
          <p:cNvSpPr/>
          <p:nvPr/>
        </p:nvSpPr>
        <p:spPr>
          <a:xfrm>
            <a:off x="3969572" y="1265816"/>
            <a:ext cx="4593515" cy="2879465"/>
          </a:xfrm>
          <a:custGeom>
            <a:avLst/>
            <a:gdLst>
              <a:gd name="connsiteX0" fmla="*/ 3586 w 4572000"/>
              <a:gd name="connsiteY0" fmla="*/ 28687 h 2800575"/>
              <a:gd name="connsiteX1" fmla="*/ 0 w 4572000"/>
              <a:gd name="connsiteY1" fmla="*/ 2796989 h 2800575"/>
              <a:gd name="connsiteX2" fmla="*/ 4572000 w 4572000"/>
              <a:gd name="connsiteY2" fmla="*/ 2800575 h 2800575"/>
              <a:gd name="connsiteX3" fmla="*/ 4536141 w 4572000"/>
              <a:gd name="connsiteY3" fmla="*/ 0 h 2800575"/>
              <a:gd name="connsiteX4" fmla="*/ 3586 w 4572000"/>
              <a:gd name="connsiteY4" fmla="*/ 28687 h 28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2800575">
                <a:moveTo>
                  <a:pt x="3586" y="28687"/>
                </a:moveTo>
                <a:cubicBezTo>
                  <a:pt x="2391" y="951454"/>
                  <a:pt x="1195" y="1874222"/>
                  <a:pt x="0" y="2796989"/>
                </a:cubicBezTo>
                <a:lnTo>
                  <a:pt x="4572000" y="2800575"/>
                </a:lnTo>
                <a:lnTo>
                  <a:pt x="4536141" y="0"/>
                </a:lnTo>
                <a:lnTo>
                  <a:pt x="3586" y="28687"/>
                </a:lnTo>
                <a:close/>
              </a:path>
            </a:pathLst>
          </a:custGeom>
          <a:solidFill>
            <a:srgbClr val="FDC4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6A2392BE-EF72-70DA-D669-FB1943F61CA7}"/>
              </a:ext>
            </a:extLst>
          </p:cNvPr>
          <p:cNvSpPr/>
          <p:nvPr/>
        </p:nvSpPr>
        <p:spPr>
          <a:xfrm>
            <a:off x="4037502" y="1363876"/>
            <a:ext cx="4636747" cy="26690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EDM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T:</a:t>
            </a:r>
          </a:p>
          <a:p>
            <a:pPr>
              <a:lnSpc>
                <a:spcPts val="2900"/>
              </a:lnSpc>
            </a:pPr>
            <a:b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RO</a:t>
            </a:r>
            <a:r>
              <a:rPr lang="cs-CZ" sz="2200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NÍK: </a:t>
            </a:r>
          </a:p>
          <a:p>
            <a:pPr>
              <a:lnSpc>
                <a:spcPts val="2900"/>
              </a:lnSpc>
            </a:pP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OKRUH:</a:t>
            </a:r>
          </a:p>
          <a:p>
            <a:pPr>
              <a:lnSpc>
                <a:spcPts val="2900"/>
              </a:lnSpc>
            </a:pPr>
            <a:endParaRPr lang="cs-CZ" sz="2200" b="1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  <a:p>
            <a:pPr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POJMY: </a:t>
            </a: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 </a:t>
            </a:r>
          </a:p>
        </p:txBody>
      </p:sp>
      <p:pic>
        <p:nvPicPr>
          <p:cNvPr id="4098" name="Picture 2" descr="Příroda, Strom, Podzim, Listy">
            <a:extLst>
              <a:ext uri="{FF2B5EF4-FFF2-40B4-BE49-F238E27FC236}">
                <a16:creationId xmlns:a16="http://schemas.microsoft.com/office/drawing/2014/main" id="{0BBBDCE2-700D-3F9E-B93B-C4FE22038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224" y="-304800"/>
            <a:ext cx="4259852" cy="5167809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C1049C4E-8D66-2017-1E30-D1EB4449B6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1329" y="2808147"/>
            <a:ext cx="2446972" cy="2645577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1" name="Obrázek 20">
            <a:hlinkClick r:id="rId7" action="ppaction://hlinksldjump"/>
            <a:extLst>
              <a:ext uri="{FF2B5EF4-FFF2-40B4-BE49-F238E27FC236}">
                <a16:creationId xmlns:a16="http://schemas.microsoft.com/office/drawing/2014/main" id="{42C52944-1F86-234C-9181-1B84C0D4D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97968" y="275646"/>
            <a:ext cx="1164726" cy="480441"/>
          </a:xfrm>
          <a:prstGeom prst="rect">
            <a:avLst/>
          </a:prstGeom>
        </p:spPr>
      </p:pic>
      <p:sp>
        <p:nvSpPr>
          <p:cNvPr id="22" name="Obdélník 21">
            <a:hlinkClick r:id="rId7" action="ppaction://hlinksldjump"/>
            <a:extLst>
              <a:ext uri="{FF2B5EF4-FFF2-40B4-BE49-F238E27FC236}">
                <a16:creationId xmlns:a16="http://schemas.microsoft.com/office/drawing/2014/main" id="{6435493D-1041-E993-7B16-9E663E32AC15}"/>
              </a:ext>
            </a:extLst>
          </p:cNvPr>
          <p:cNvSpPr/>
          <p:nvPr/>
        </p:nvSpPr>
        <p:spPr>
          <a:xfrm>
            <a:off x="5740998" y="294042"/>
            <a:ext cx="1078665" cy="443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ZA</a:t>
            </a:r>
            <a:r>
              <a:rPr lang="cs-CZ" sz="2200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ÍT</a:t>
            </a:r>
          </a:p>
        </p:txBody>
      </p:sp>
      <p:pic>
        <p:nvPicPr>
          <p:cNvPr id="25" name="Obrázek 24">
            <a:extLst>
              <a:ext uri="{FF2B5EF4-FFF2-40B4-BE49-F238E27FC236}">
                <a16:creationId xmlns:a16="http://schemas.microsoft.com/office/drawing/2014/main" id="{416DF638-F9E2-A9B4-7168-4D933F9D34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9000" contras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2137" y="3660168"/>
            <a:ext cx="893731" cy="145346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300F9EA7-7491-A745-9875-1C6FEB78D29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09713" y="3080485"/>
            <a:ext cx="207748" cy="682686"/>
          </a:xfrm>
          <a:prstGeom prst="rect">
            <a:avLst/>
          </a:prstGeom>
          <a:effectLst>
            <a:glow rad="190500">
              <a:srgbClr val="FFD41D">
                <a:alpha val="54000"/>
              </a:srgbClr>
            </a:glow>
            <a:softEdge rad="12700"/>
          </a:effectLst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7708FAB3-324F-ECEB-DEE8-C10E107A535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184000"/>
                    </a14:imgEffect>
                    <a14:imgEffect>
                      <a14:brightnessContrast bright="7000" contrast="-16000"/>
                    </a14:imgEffect>
                  </a14:imgLayer>
                </a14:imgProps>
              </a:ext>
            </a:extLst>
          </a:blip>
          <a:srcRect l="12438" r="-12438"/>
          <a:stretch/>
        </p:blipFill>
        <p:spPr>
          <a:xfrm>
            <a:off x="2139999" y="4435736"/>
            <a:ext cx="1049004" cy="1054250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79636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635811" cy="1391109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40443" y="5444608"/>
            <a:ext cx="4067139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„JENOMŽE KOUZLA NESTA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Í!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JE POT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EBA MÍT DOSTATEK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ZNALOSTÍ.“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  <p:pic>
        <p:nvPicPr>
          <p:cNvPr id="8" name="Obrázek 7">
            <a:hlinkClick r:id="rId6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759115" y="5835060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76421FDC-EBFC-2E75-E661-A734BA4BB8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62000"/>
                    </a14:imgEffect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6561" y="2785292"/>
            <a:ext cx="3873910" cy="3829007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88984125-16D5-5C5A-2266-F13A73F426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27947" y="2709243"/>
            <a:ext cx="1434066" cy="1796982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053464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906672" cy="1391109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83889" y="5466923"/>
            <a:ext cx="4373313" cy="11809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„SPOLÉHÁM NA VÁS! PODZIM, 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KTERÝ NASTAL, ZNAMENÁ, 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ŽE NEZBÝVÁ MOC 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ASU.“</a:t>
            </a:r>
          </a:p>
        </p:txBody>
      </p:sp>
      <p:pic>
        <p:nvPicPr>
          <p:cNvPr id="8" name="Obrázek 7">
            <a:hlinkClick r:id="rId6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5008981" y="5787743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D07BA74-1CE3-2B8F-BB26-E7BAE0BDAE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948927" flipH="1">
            <a:off x="5792967" y="2005895"/>
            <a:ext cx="5205486" cy="542048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28EFB062-EBB4-89F1-8581-D36522F43C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27947" y="2709243"/>
            <a:ext cx="1434066" cy="1796982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2085419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1" y="5361851"/>
            <a:ext cx="5245436" cy="1391109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94343" y="5452307"/>
            <a:ext cx="4684296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ÍM, ŽE SVÝMI ZNALOSTMI  </a:t>
            </a:r>
          </a:p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DOK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ÁŽETE ROZLUŠTIT ALESPO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Ň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POLOVINU OTÁZEK V LEXIKONU.“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  <p:pic>
        <p:nvPicPr>
          <p:cNvPr id="8" name="Obrázek 7">
            <a:hlinkClick r:id="rId6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5376331" y="5870308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238ACB9F-6BB8-4741-F2FF-94CC4773B7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948927" flipH="1">
            <a:off x="5792967" y="2005895"/>
            <a:ext cx="5205486" cy="542048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751E6C1E-B83A-015E-17D6-7C04DBFA89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27947" y="2709243"/>
            <a:ext cx="1434066" cy="1796982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1352007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1" y="5361851"/>
            <a:ext cx="5321841" cy="1391109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98313" y="5444998"/>
            <a:ext cx="4759637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„POLOVINA SPRÁVNÝCH 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ODPOV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DÍ – TO POSTA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Í, ABY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LEXIKON VYDAL SVÉ TAJEMSTVÍ.“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84F5FE3-D2E2-8593-9FF4-660CEB5681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47762" y="1300655"/>
            <a:ext cx="5355740" cy="6147012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8" name="Obrázek 7">
            <a:hlinkClick r:id="rId8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5404890" y="5787743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68884DE0-417C-093D-E6D4-41E3B8FFFC7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27947" y="2709243"/>
            <a:ext cx="1434066" cy="1796982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974351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1" y="5543628"/>
            <a:ext cx="4380523" cy="1209332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90922" y="5730514"/>
            <a:ext cx="3833102" cy="80906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„POKUD USP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JETE, 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TE,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ŽE ODM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NA VÁS NEMINE.“</a:t>
            </a:r>
          </a:p>
        </p:txBody>
      </p:sp>
      <p:pic>
        <p:nvPicPr>
          <p:cNvPr id="8" name="Obrázek 7">
            <a:hlinkClick r:id="rId6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21945" y="5907467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5663A408-2E02-E570-90A2-2E4E3DC961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1000"/>
                    </a14:imgEffect>
                    <a14:imgEffect>
                      <a14:colorTemperature colorTemp="8138"/>
                    </a14:imgEffect>
                    <a14:imgEffect>
                      <a14:saturation sat="285000"/>
                    </a14:imgEffect>
                    <a14:imgEffect>
                      <a14:brightnessContrast bright="-28000" contrast="-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59600" y="4238456"/>
            <a:ext cx="1509546" cy="1211729"/>
          </a:xfrm>
          <a:prstGeom prst="rect">
            <a:avLst/>
          </a:prstGeom>
          <a:effectLst>
            <a:softEdge rad="0"/>
          </a:effec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A464442-49EB-8108-E336-13F65CB653E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1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47762" y="1300655"/>
            <a:ext cx="5355740" cy="6147012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7F56EC71-27C2-32AB-A76F-9F54919255F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27947" y="2709243"/>
            <a:ext cx="1434066" cy="1796982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226696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1" y="5543628"/>
            <a:ext cx="4380523" cy="1209332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49042" y="5697723"/>
            <a:ext cx="3877985" cy="8095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„OVŠEM JESTLI SELŽETE,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DOPADNETE JAK TENHLE.“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DADF263B-6458-DC28-CD8C-E9883C9C89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42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310371">
            <a:off x="5504823" y="2144554"/>
            <a:ext cx="5350385" cy="5506411"/>
          </a:xfrm>
          <a:prstGeom prst="rect">
            <a:avLst/>
          </a:prstGeom>
          <a:effectLst>
            <a:softEdge rad="25400"/>
          </a:effectLst>
        </p:spPr>
      </p:pic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2012A5D-4F9E-A7AB-942D-E87EC51F09D7}"/>
              </a:ext>
            </a:extLst>
          </p:cNvPr>
          <p:cNvGrpSpPr/>
          <p:nvPr/>
        </p:nvGrpSpPr>
        <p:grpSpPr>
          <a:xfrm>
            <a:off x="455839" y="-472005"/>
            <a:ext cx="2031242" cy="3875442"/>
            <a:chOff x="565393" y="-128523"/>
            <a:chExt cx="2031242" cy="3875442"/>
          </a:xfrm>
        </p:grpSpPr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973C5714-0CBE-66F4-DA93-55FAC8170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48000"/>
                      </a14:imgEffect>
                      <a14:imgEffect>
                        <a14:colorTemperature colorTemp="7004"/>
                      </a14:imgEffect>
                      <a14:imgEffect>
                        <a14:saturation sat="316000"/>
                      </a14:imgEffect>
                      <a14:imgEffect>
                        <a14:brightnessContrast bright="7000" contrast="-29000"/>
                      </a14:imgEffect>
                    </a14:imgLayer>
                  </a14:imgProps>
                </a:ext>
              </a:extLst>
            </a:blip>
            <a:srcRect l="2981" t="1688" r="2981" b="4068"/>
            <a:stretch/>
          </p:blipFill>
          <p:spPr>
            <a:xfrm>
              <a:off x="565393" y="896962"/>
              <a:ext cx="2031242" cy="2849957"/>
            </a:xfrm>
            <a:prstGeom prst="rect">
              <a:avLst/>
            </a:prstGeom>
          </p:spPr>
        </p:pic>
        <p:pic>
          <p:nvPicPr>
            <p:cNvPr id="20" name="Obrázek 19">
              <a:extLst>
                <a:ext uri="{FF2B5EF4-FFF2-40B4-BE49-F238E27FC236}">
                  <a16:creationId xmlns:a16="http://schemas.microsoft.com/office/drawing/2014/main" id="{1AAB6501-B16E-C268-2E49-1ECA0E098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8096"/>
                      </a14:imgEffect>
                      <a14:imgEffect>
                        <a14:saturation sat="26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479790" y="-128523"/>
              <a:ext cx="202448" cy="1025485"/>
            </a:xfrm>
            <a:prstGeom prst="rect">
              <a:avLst/>
            </a:prstGeom>
          </p:spPr>
        </p:pic>
      </p:grpSp>
      <p:pic>
        <p:nvPicPr>
          <p:cNvPr id="8" name="Obrázek 7">
            <a:hlinkClick r:id="rId12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21945" y="5907467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3F9FE87C-710B-7CAB-D697-43B314E826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3761324" y="2590860"/>
            <a:ext cx="1395968" cy="1749242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426723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4F0F1-B421-25FF-9B51-677F75339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DA282BB2-BEF3-1E01-B7BB-07C9EA704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5BC2F52-531C-EA8B-9184-AA74DBC5A8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1" y="5543628"/>
            <a:ext cx="4380523" cy="1209332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4F8A5E79-EFC0-52FA-6333-FD7D46B17CBA}"/>
              </a:ext>
            </a:extLst>
          </p:cNvPr>
          <p:cNvSpPr/>
          <p:nvPr/>
        </p:nvSpPr>
        <p:spPr>
          <a:xfrm>
            <a:off x="223322" y="5733297"/>
            <a:ext cx="4084773" cy="8095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„VŠECHNO JE P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IPRAVENO.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TAK ŠUP DO KNIHOVNY!“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0B0DAE1A-EDD6-0060-ED95-488052B2CCAF}"/>
              </a:ext>
            </a:extLst>
          </p:cNvPr>
          <p:cNvGrpSpPr/>
          <p:nvPr/>
        </p:nvGrpSpPr>
        <p:grpSpPr>
          <a:xfrm>
            <a:off x="455839" y="-472005"/>
            <a:ext cx="2031242" cy="3875442"/>
            <a:chOff x="565393" y="-128523"/>
            <a:chExt cx="2031242" cy="3875442"/>
          </a:xfrm>
        </p:grpSpPr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141A9535-09E6-90D2-2398-8B96282CD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48000"/>
                      </a14:imgEffect>
                      <a14:imgEffect>
                        <a14:colorTemperature colorTemp="7004"/>
                      </a14:imgEffect>
                      <a14:imgEffect>
                        <a14:saturation sat="264000"/>
                      </a14:imgEffect>
                      <a14:imgEffect>
                        <a14:brightnessContrast bright="7000" contrast="-29000"/>
                      </a14:imgEffect>
                    </a14:imgLayer>
                  </a14:imgProps>
                </a:ext>
              </a:extLst>
            </a:blip>
            <a:srcRect l="2981" t="1688" r="2981" b="4068"/>
            <a:stretch/>
          </p:blipFill>
          <p:spPr>
            <a:xfrm>
              <a:off x="565393" y="896962"/>
              <a:ext cx="2031242" cy="2849957"/>
            </a:xfrm>
            <a:prstGeom prst="rect">
              <a:avLst/>
            </a:prstGeom>
          </p:spPr>
        </p:pic>
        <p:pic>
          <p:nvPicPr>
            <p:cNvPr id="20" name="Obrázek 19">
              <a:extLst>
                <a:ext uri="{FF2B5EF4-FFF2-40B4-BE49-F238E27FC236}">
                  <a16:creationId xmlns:a16="http://schemas.microsoft.com/office/drawing/2014/main" id="{1F35EB31-C98F-5DB3-FF43-35AECBDE1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8096"/>
                      </a14:imgEffect>
                      <a14:imgEffect>
                        <a14:saturation sat="2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479790" y="-128523"/>
              <a:ext cx="202448" cy="1025485"/>
            </a:xfrm>
            <a:prstGeom prst="rect">
              <a:avLst/>
            </a:prstGeom>
          </p:spPr>
        </p:pic>
      </p:grpSp>
      <p:pic>
        <p:nvPicPr>
          <p:cNvPr id="8" name="Obrázek 7">
            <a:hlinkClick r:id="rId10" action="ppaction://hlinksldjump"/>
            <a:extLst>
              <a:ext uri="{FF2B5EF4-FFF2-40B4-BE49-F238E27FC236}">
                <a16:creationId xmlns:a16="http://schemas.microsoft.com/office/drawing/2014/main" id="{5C8DC38B-5492-96EE-72A2-B6ED184CC7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21945" y="5907467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CBF36B5-A229-D0DC-4114-9256FB40358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21000"/>
                    </a14:imgEffect>
                    <a14:imgEffect>
                      <a14:brightnessContrast bright="-6000" contrast="-1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1249" y="1745087"/>
            <a:ext cx="5624581" cy="589966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48B0C91D-99AB-1FAD-A739-16E715D1D6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3870399" y="2466682"/>
            <a:ext cx="1495138" cy="1873510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190189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8B91544-F62B-A067-084C-443F3C3D6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126"/>
            <a:ext cx="12192000" cy="6941126"/>
          </a:xfrm>
          <a:prstGeom prst="rect">
            <a:avLst/>
          </a:prstGeom>
        </p:spPr>
      </p:pic>
      <p:pic>
        <p:nvPicPr>
          <p:cNvPr id="88" name="Obrázek 87">
            <a:extLst>
              <a:ext uri="{FF2B5EF4-FFF2-40B4-BE49-F238E27FC236}">
                <a16:creationId xmlns:a16="http://schemas.microsoft.com/office/drawing/2014/main" id="{8DE7BA53-9685-B827-58F4-D14C490F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887" y="88167"/>
            <a:ext cx="4380523" cy="1209332"/>
          </a:xfrm>
          <a:prstGeom prst="rect">
            <a:avLst/>
          </a:prstGeom>
        </p:spPr>
      </p:pic>
      <p:sp>
        <p:nvSpPr>
          <p:cNvPr id="89" name="Obdélník 88">
            <a:hlinkClick r:id="rId5" action="ppaction://hlinksldjump"/>
            <a:extLst>
              <a:ext uri="{FF2B5EF4-FFF2-40B4-BE49-F238E27FC236}">
                <a16:creationId xmlns:a16="http://schemas.microsoft.com/office/drawing/2014/main" id="{0BC8B070-20B7-FEA9-8074-6472849283D4}"/>
              </a:ext>
            </a:extLst>
          </p:cNvPr>
          <p:cNvSpPr/>
          <p:nvPr/>
        </p:nvSpPr>
        <p:spPr>
          <a:xfrm>
            <a:off x="431559" y="277836"/>
            <a:ext cx="3693639" cy="8095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KLIKEM NA 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ÍSLO SE VÁM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ZOBRAZÍ OTÁZKA.</a:t>
            </a:r>
          </a:p>
        </p:txBody>
      </p:sp>
      <p:pic>
        <p:nvPicPr>
          <p:cNvPr id="90" name="Obrázek 89">
            <a:hlinkClick r:id="rId6" action="ppaction://hlinksldjump"/>
            <a:extLst>
              <a:ext uri="{FF2B5EF4-FFF2-40B4-BE49-F238E27FC236}">
                <a16:creationId xmlns:a16="http://schemas.microsoft.com/office/drawing/2014/main" id="{52412367-E4BF-4A53-652B-17519D9F59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34621" y="452006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</p:spTree>
    <p:extLst>
      <p:ext uri="{BB962C8B-B14F-4D97-AF65-F5344CB8AC3E}">
        <p14:creationId xmlns:p14="http://schemas.microsoft.com/office/powerpoint/2010/main" val="3269153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1AF510F9-8C27-EA7F-D6F5-68BFE38CB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126"/>
            <a:ext cx="12192000" cy="6941126"/>
          </a:xfrm>
          <a:prstGeom prst="rect">
            <a:avLst/>
          </a:prstGeom>
        </p:spPr>
      </p:pic>
      <p:pic>
        <p:nvPicPr>
          <p:cNvPr id="88" name="Obrázek 87">
            <a:extLst>
              <a:ext uri="{FF2B5EF4-FFF2-40B4-BE49-F238E27FC236}">
                <a16:creationId xmlns:a16="http://schemas.microsoft.com/office/drawing/2014/main" id="{8DE7BA53-9685-B827-58F4-D14C490F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887" y="88167"/>
            <a:ext cx="4380523" cy="1209332"/>
          </a:xfrm>
          <a:prstGeom prst="rect">
            <a:avLst/>
          </a:prstGeom>
        </p:spPr>
      </p:pic>
      <p:sp>
        <p:nvSpPr>
          <p:cNvPr id="89" name="Obdélník 88">
            <a:hlinkClick r:id="rId5" action="ppaction://hlinksldjump"/>
            <a:extLst>
              <a:ext uri="{FF2B5EF4-FFF2-40B4-BE49-F238E27FC236}">
                <a16:creationId xmlns:a16="http://schemas.microsoft.com/office/drawing/2014/main" id="{0BC8B070-20B7-FEA9-8074-6472849283D4}"/>
              </a:ext>
            </a:extLst>
          </p:cNvPr>
          <p:cNvSpPr/>
          <p:nvPr/>
        </p:nvSpPr>
        <p:spPr>
          <a:xfrm>
            <a:off x="448400" y="277836"/>
            <a:ext cx="3659977" cy="80906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BARVU POLE ZM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NÍTE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KLIKEM NA 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ERNOU LINII.</a:t>
            </a:r>
          </a:p>
        </p:txBody>
      </p:sp>
      <p:pic>
        <p:nvPicPr>
          <p:cNvPr id="90" name="Obrázek 89">
            <a:hlinkClick r:id="rId6" action="ppaction://hlinksldjump"/>
            <a:extLst>
              <a:ext uri="{FF2B5EF4-FFF2-40B4-BE49-F238E27FC236}">
                <a16:creationId xmlns:a16="http://schemas.microsoft.com/office/drawing/2014/main" id="{52412367-E4BF-4A53-652B-17519D9F59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34621" y="452006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</p:spTree>
    <p:extLst>
      <p:ext uri="{BB962C8B-B14F-4D97-AF65-F5344CB8AC3E}">
        <p14:creationId xmlns:p14="http://schemas.microsoft.com/office/powerpoint/2010/main" val="831713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FB716200-B968-AC6A-16DD-A20253865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126"/>
            <a:ext cx="12192000" cy="6941126"/>
          </a:xfrm>
          <a:prstGeom prst="rect">
            <a:avLst/>
          </a:prstGeom>
        </p:spPr>
      </p:pic>
      <p:pic>
        <p:nvPicPr>
          <p:cNvPr id="88" name="Obrázek 87">
            <a:extLst>
              <a:ext uri="{FF2B5EF4-FFF2-40B4-BE49-F238E27FC236}">
                <a16:creationId xmlns:a16="http://schemas.microsoft.com/office/drawing/2014/main" id="{8DE7BA53-9685-B827-58F4-D14C490F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887" y="88167"/>
            <a:ext cx="4380523" cy="1513752"/>
          </a:xfrm>
          <a:prstGeom prst="rect">
            <a:avLst/>
          </a:prstGeom>
        </p:spPr>
      </p:pic>
      <p:sp>
        <p:nvSpPr>
          <p:cNvPr id="89" name="Obdélník 88">
            <a:hlinkClick r:id="rId5" action="ppaction://hlinksldjump"/>
            <a:extLst>
              <a:ext uri="{FF2B5EF4-FFF2-40B4-BE49-F238E27FC236}">
                <a16:creationId xmlns:a16="http://schemas.microsoft.com/office/drawing/2014/main" id="{0BC8B070-20B7-FEA9-8074-6472849283D4}"/>
              </a:ext>
            </a:extLst>
          </p:cNvPr>
          <p:cNvSpPr/>
          <p:nvPr/>
        </p:nvSpPr>
        <p:spPr>
          <a:xfrm>
            <a:off x="364328" y="221365"/>
            <a:ext cx="3911647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SPRÁVN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 ZODPOV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ZENÉ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OTÁZKY OZNA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TE ZELEN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,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CHYBNÉ 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ERN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.</a:t>
            </a:r>
          </a:p>
        </p:txBody>
      </p:sp>
      <p:pic>
        <p:nvPicPr>
          <p:cNvPr id="90" name="Obrázek 89">
            <a:hlinkClick r:id="rId6" action="ppaction://hlinksldjump"/>
            <a:extLst>
              <a:ext uri="{FF2B5EF4-FFF2-40B4-BE49-F238E27FC236}">
                <a16:creationId xmlns:a16="http://schemas.microsoft.com/office/drawing/2014/main" id="{52412367-E4BF-4A53-652B-17519D9F59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34621" y="452006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</p:spTree>
    <p:extLst>
      <p:ext uri="{BB962C8B-B14F-4D97-AF65-F5344CB8AC3E}">
        <p14:creationId xmlns:p14="http://schemas.microsoft.com/office/powerpoint/2010/main" val="330456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brázek 31">
            <a:extLst>
              <a:ext uri="{FF2B5EF4-FFF2-40B4-BE49-F238E27FC236}">
                <a16:creationId xmlns:a16="http://schemas.microsoft.com/office/drawing/2014/main" id="{EF203BD2-69E2-1132-A76A-1FA6C57F3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314" y="851094"/>
            <a:ext cx="5845128" cy="5827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3B855EA3-AD5C-ECD3-25C3-45C0B0AEE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46331"/>
            <a:ext cx="12292039" cy="6914272"/>
          </a:xfrm>
          <a:prstGeom prst="rect">
            <a:avLst/>
          </a:prstGeom>
        </p:spPr>
      </p:pic>
      <p:pic>
        <p:nvPicPr>
          <p:cNvPr id="40" name="Obrázek 39">
            <a:extLst>
              <a:ext uri="{FF2B5EF4-FFF2-40B4-BE49-F238E27FC236}">
                <a16:creationId xmlns:a16="http://schemas.microsoft.com/office/drawing/2014/main" id="{42280811-AC4E-FC78-2DE7-D4D80244ED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82" y="5287579"/>
            <a:ext cx="5045153" cy="1537365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0FB58D40-951A-2EDB-4299-03B566BAE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4459" y="770457"/>
            <a:ext cx="3889191" cy="5451833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  <p:pic>
        <p:nvPicPr>
          <p:cNvPr id="36" name="Obrázek 35">
            <a:extLst>
              <a:ext uri="{FF2B5EF4-FFF2-40B4-BE49-F238E27FC236}">
                <a16:creationId xmlns:a16="http://schemas.microsoft.com/office/drawing/2014/main" id="{E554FD8C-8FF8-ACCA-68CF-45D9CF2B22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86163" y="515996"/>
            <a:ext cx="1615208" cy="480441"/>
          </a:xfrm>
          <a:prstGeom prst="rect">
            <a:avLst/>
          </a:prstGeom>
        </p:spPr>
      </p:pic>
      <p:sp>
        <p:nvSpPr>
          <p:cNvPr id="38" name="Obdélník 37">
            <a:hlinkClick r:id="rId9" action="ppaction://hlinksldjump"/>
            <a:extLst>
              <a:ext uri="{FF2B5EF4-FFF2-40B4-BE49-F238E27FC236}">
                <a16:creationId xmlns:a16="http://schemas.microsoft.com/office/drawing/2014/main" id="{082AD949-0291-27D3-8FE4-375A48C2EE13}"/>
              </a:ext>
            </a:extLst>
          </p:cNvPr>
          <p:cNvSpPr/>
          <p:nvPr/>
        </p:nvSpPr>
        <p:spPr>
          <a:xfrm>
            <a:off x="5524355" y="552789"/>
            <a:ext cx="1694572" cy="443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VSTOUPIT</a:t>
            </a:r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E89E9039-5077-FA2E-422E-3E0A3692A7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9000" contras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9231" y="4472984"/>
            <a:ext cx="1119362" cy="1820402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0" name="Obrázek 29">
            <a:extLst>
              <a:ext uri="{FF2B5EF4-FFF2-40B4-BE49-F238E27FC236}">
                <a16:creationId xmlns:a16="http://schemas.microsoft.com/office/drawing/2014/main" id="{94E5E653-556D-DBDE-0DAA-241B3F538B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18289" y="3702334"/>
            <a:ext cx="249787" cy="820833"/>
          </a:xfrm>
          <a:prstGeom prst="rect">
            <a:avLst/>
          </a:prstGeom>
          <a:effectLst>
            <a:glow rad="190500">
              <a:srgbClr val="FFD41D">
                <a:alpha val="54000"/>
              </a:srgbClr>
            </a:glow>
            <a:softEdge rad="12700"/>
          </a:effec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9623A66C-4BDD-C08B-A5C3-EBEA4A1D30E3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792124" y="5909470"/>
            <a:ext cx="385209" cy="398457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714BE05E-8CF2-82B7-015C-5BF7698B1BF6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085737" y="5991578"/>
            <a:ext cx="385209" cy="398457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288A0CF9-CE85-A0CC-1C57-49165CBCC997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45362" y="5975851"/>
            <a:ext cx="488739" cy="462913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F52E05F-DDA5-21DC-5983-0A091DC437D7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6878" y="5793173"/>
            <a:ext cx="601265" cy="569493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softEdge rad="12700"/>
          </a:effec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52AAD39-0A83-37CA-30FA-556C5F8ACDE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3929298" y="4597400"/>
            <a:ext cx="1837862" cy="2227544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15A4BB9E-67DB-C1E8-402D-CE9FD86A164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282"/>
                    </a14:imgEffect>
                    <a14:imgEffect>
                      <a14:saturation sat="275000"/>
                    </a14:imgEffect>
                    <a14:imgEffect>
                      <a14:brightnessContrast bright="6000" contrast="-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928" y="5287579"/>
            <a:ext cx="4134757" cy="139110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7" name="Obdélník 16">
            <a:hlinkClick r:id="rId9" action="ppaction://hlinksldjump"/>
            <a:extLst>
              <a:ext uri="{FF2B5EF4-FFF2-40B4-BE49-F238E27FC236}">
                <a16:creationId xmlns:a16="http://schemas.microsoft.com/office/drawing/2014/main" id="{167286F4-ACFC-102B-A3C3-ABCF6F94970D}"/>
              </a:ext>
            </a:extLst>
          </p:cNvPr>
          <p:cNvSpPr/>
          <p:nvPr/>
        </p:nvSpPr>
        <p:spPr>
          <a:xfrm>
            <a:off x="321750" y="5387176"/>
            <a:ext cx="3627916" cy="11809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POKUD P</a:t>
            </a:r>
            <a:r>
              <a:rPr lang="cs-CZ" sz="2200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IJÍMÁTE VÝZVU</a:t>
            </a:r>
          </a:p>
          <a:p>
            <a:pPr algn="ctr">
              <a:lnSpc>
                <a:spcPts val="2900"/>
              </a:lnSpc>
            </a:pP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AROD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JNICE, ZA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TE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KLIKNUTÍM NA SVÍ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KU.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76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8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FB5AE672-6717-473C-1649-EC5AAFC39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126"/>
            <a:ext cx="12192000" cy="6941126"/>
          </a:xfrm>
          <a:prstGeom prst="rect">
            <a:avLst/>
          </a:prstGeom>
        </p:spPr>
      </p:pic>
      <p:pic>
        <p:nvPicPr>
          <p:cNvPr id="88" name="Obrázek 87">
            <a:extLst>
              <a:ext uri="{FF2B5EF4-FFF2-40B4-BE49-F238E27FC236}">
                <a16:creationId xmlns:a16="http://schemas.microsoft.com/office/drawing/2014/main" id="{8DE7BA53-9685-B827-58F4-D14C490F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887" y="88167"/>
            <a:ext cx="4531490" cy="1513752"/>
          </a:xfrm>
          <a:prstGeom prst="rect">
            <a:avLst/>
          </a:prstGeom>
        </p:spPr>
      </p:pic>
      <p:sp>
        <p:nvSpPr>
          <p:cNvPr id="89" name="Obdélník 88">
            <a:hlinkClick r:id="rId5" action="ppaction://hlinksldjump"/>
            <a:extLst>
              <a:ext uri="{FF2B5EF4-FFF2-40B4-BE49-F238E27FC236}">
                <a16:creationId xmlns:a16="http://schemas.microsoft.com/office/drawing/2014/main" id="{0BC8B070-20B7-FEA9-8074-6472849283D4}"/>
              </a:ext>
            </a:extLst>
          </p:cNvPr>
          <p:cNvSpPr/>
          <p:nvPr/>
        </p:nvSpPr>
        <p:spPr>
          <a:xfrm>
            <a:off x="325193" y="221815"/>
            <a:ext cx="4140878" cy="11809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 ÚSP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CHU POT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EBUJETE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20 A VÍCE SPRÁVNÝCH 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ODPOV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DÍ (ZELENÝCH POLÍ).</a:t>
            </a:r>
          </a:p>
        </p:txBody>
      </p:sp>
      <p:pic>
        <p:nvPicPr>
          <p:cNvPr id="90" name="Obrázek 89">
            <a:hlinkClick r:id="rId6" action="ppaction://hlinksldjump"/>
            <a:extLst>
              <a:ext uri="{FF2B5EF4-FFF2-40B4-BE49-F238E27FC236}">
                <a16:creationId xmlns:a16="http://schemas.microsoft.com/office/drawing/2014/main" id="{52412367-E4BF-4A53-652B-17519D9F59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658320" y="542635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</p:spTree>
    <p:extLst>
      <p:ext uri="{BB962C8B-B14F-4D97-AF65-F5344CB8AC3E}">
        <p14:creationId xmlns:p14="http://schemas.microsoft.com/office/powerpoint/2010/main" val="17272048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6D011EAD-9724-1178-F7F4-F75FF4B4D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126"/>
            <a:ext cx="12192000" cy="6941126"/>
          </a:xfrm>
          <a:prstGeom prst="rect">
            <a:avLst/>
          </a:prstGeom>
        </p:spPr>
      </p:pic>
      <p:pic>
        <p:nvPicPr>
          <p:cNvPr id="88" name="Obrázek 87">
            <a:extLst>
              <a:ext uri="{FF2B5EF4-FFF2-40B4-BE49-F238E27FC236}">
                <a16:creationId xmlns:a16="http://schemas.microsoft.com/office/drawing/2014/main" id="{8DE7BA53-9685-B827-58F4-D14C490F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887" y="88167"/>
            <a:ext cx="4380523" cy="1513752"/>
          </a:xfrm>
          <a:prstGeom prst="rect">
            <a:avLst/>
          </a:prstGeom>
        </p:spPr>
      </p:pic>
      <p:sp>
        <p:nvSpPr>
          <p:cNvPr id="89" name="Obdélník 88">
            <a:hlinkClick r:id="rId5" action="ppaction://hlinksldjump"/>
            <a:extLst>
              <a:ext uri="{FF2B5EF4-FFF2-40B4-BE49-F238E27FC236}">
                <a16:creationId xmlns:a16="http://schemas.microsoft.com/office/drawing/2014/main" id="{0BC8B070-20B7-FEA9-8074-6472849283D4}"/>
              </a:ext>
            </a:extLst>
          </p:cNvPr>
          <p:cNvSpPr/>
          <p:nvPr/>
        </p:nvSpPr>
        <p:spPr>
          <a:xfrm>
            <a:off x="582339" y="221365"/>
            <a:ext cx="3475631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TOHO NEŠ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Ť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ASTNÍKA 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 MINULÉ VÝZVY TADY 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MÁTE PRO MOTIVACI . . .</a:t>
            </a:r>
          </a:p>
        </p:txBody>
      </p:sp>
      <p:pic>
        <p:nvPicPr>
          <p:cNvPr id="90" name="Obrázek 89">
            <a:hlinkClick r:id="rId6" action="ppaction://hlinksldjump"/>
            <a:extLst>
              <a:ext uri="{FF2B5EF4-FFF2-40B4-BE49-F238E27FC236}">
                <a16:creationId xmlns:a16="http://schemas.microsoft.com/office/drawing/2014/main" id="{52412367-E4BF-4A53-652B-17519D9F59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34621" y="452006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grpSp>
        <p:nvGrpSpPr>
          <p:cNvPr id="91" name="Skupina 90">
            <a:extLst>
              <a:ext uri="{FF2B5EF4-FFF2-40B4-BE49-F238E27FC236}">
                <a16:creationId xmlns:a16="http://schemas.microsoft.com/office/drawing/2014/main" id="{EFA77A52-1D9F-7F12-42AC-28C5D426B5CE}"/>
              </a:ext>
            </a:extLst>
          </p:cNvPr>
          <p:cNvGrpSpPr/>
          <p:nvPr/>
        </p:nvGrpSpPr>
        <p:grpSpPr>
          <a:xfrm>
            <a:off x="9813754" y="-427019"/>
            <a:ext cx="2031242" cy="3875442"/>
            <a:chOff x="565393" y="-128523"/>
            <a:chExt cx="2031242" cy="3875442"/>
          </a:xfrm>
        </p:grpSpPr>
        <p:pic>
          <p:nvPicPr>
            <p:cNvPr id="92" name="Obrázek 91">
              <a:extLst>
                <a:ext uri="{FF2B5EF4-FFF2-40B4-BE49-F238E27FC236}">
                  <a16:creationId xmlns:a16="http://schemas.microsoft.com/office/drawing/2014/main" id="{743D3071-722A-6A2F-7F80-72E3A7F85C7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48000"/>
                      </a14:imgEffect>
                      <a14:imgEffect>
                        <a14:colorTemperature colorTemp="7508"/>
                      </a14:imgEffect>
                      <a14:imgEffect>
                        <a14:saturation sat="345000"/>
                      </a14:imgEffect>
                      <a14:imgEffect>
                        <a14:brightnessContrast bright="7000" contrast="-29000"/>
                      </a14:imgEffect>
                    </a14:imgLayer>
                  </a14:imgProps>
                </a:ext>
              </a:extLst>
            </a:blip>
            <a:srcRect l="2981" t="1688" r="2981" b="4068"/>
            <a:stretch/>
          </p:blipFill>
          <p:spPr>
            <a:xfrm>
              <a:off x="565393" y="896962"/>
              <a:ext cx="2031242" cy="2849957"/>
            </a:xfrm>
            <a:prstGeom prst="rect">
              <a:avLst/>
            </a:prstGeom>
          </p:spPr>
        </p:pic>
        <p:pic>
          <p:nvPicPr>
            <p:cNvPr id="93" name="Obrázek 92">
              <a:extLst>
                <a:ext uri="{FF2B5EF4-FFF2-40B4-BE49-F238E27FC236}">
                  <a16:creationId xmlns:a16="http://schemas.microsoft.com/office/drawing/2014/main" id="{84468D63-367A-B684-7D76-1719EF4CF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1479790" y="-128523"/>
              <a:ext cx="202448" cy="1025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01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FA386395-A5C4-1245-1AF4-B0E322F6F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126"/>
            <a:ext cx="12192000" cy="6941126"/>
          </a:xfrm>
          <a:prstGeom prst="rect">
            <a:avLst/>
          </a:prstGeom>
        </p:spPr>
      </p:pic>
      <p:pic>
        <p:nvPicPr>
          <p:cNvPr id="88" name="Obrázek 87">
            <a:extLst>
              <a:ext uri="{FF2B5EF4-FFF2-40B4-BE49-F238E27FC236}">
                <a16:creationId xmlns:a16="http://schemas.microsoft.com/office/drawing/2014/main" id="{8DE7BA53-9685-B827-58F4-D14C490F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891" y="172572"/>
            <a:ext cx="4508362" cy="1381220"/>
          </a:xfrm>
          <a:prstGeom prst="rect">
            <a:avLst/>
          </a:prstGeom>
        </p:spPr>
      </p:pic>
      <p:sp>
        <p:nvSpPr>
          <p:cNvPr id="89" name="Obdélník 88">
            <a:hlinkClick r:id="rId5" action="ppaction://hlinksldjump"/>
            <a:extLst>
              <a:ext uri="{FF2B5EF4-FFF2-40B4-BE49-F238E27FC236}">
                <a16:creationId xmlns:a16="http://schemas.microsoft.com/office/drawing/2014/main" id="{0BC8B070-20B7-FEA9-8074-6472849283D4}"/>
              </a:ext>
            </a:extLst>
          </p:cNvPr>
          <p:cNvSpPr/>
          <p:nvPr/>
        </p:nvSpPr>
        <p:spPr>
          <a:xfrm>
            <a:off x="560783" y="268633"/>
            <a:ext cx="4233355" cy="1181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AŽ BUDETE MÍT HOTOVO,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KLIKN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TE NA SVÍ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KU A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AROD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JKA VÁS VYHLEDÁ. </a:t>
            </a:r>
          </a:p>
        </p:txBody>
      </p:sp>
      <p:pic>
        <p:nvPicPr>
          <p:cNvPr id="2" name="Obrázek 1">
            <a:hlinkClick r:id="rId6" action="ppaction://hlinksldjump"/>
            <a:extLst>
              <a:ext uri="{FF2B5EF4-FFF2-40B4-BE49-F238E27FC236}">
                <a16:creationId xmlns:a16="http://schemas.microsoft.com/office/drawing/2014/main" id="{B2AEA88B-335F-4DF3-7723-5B8F78B92C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962082" y="544822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grpSp>
        <p:nvGrpSpPr>
          <p:cNvPr id="169" name="Skupina 168">
            <a:extLst>
              <a:ext uri="{FF2B5EF4-FFF2-40B4-BE49-F238E27FC236}">
                <a16:creationId xmlns:a16="http://schemas.microsoft.com/office/drawing/2014/main" id="{8E1FD1F7-0CD3-9A42-0FB3-933B3EBE66EB}"/>
              </a:ext>
            </a:extLst>
          </p:cNvPr>
          <p:cNvGrpSpPr/>
          <p:nvPr/>
        </p:nvGrpSpPr>
        <p:grpSpPr>
          <a:xfrm>
            <a:off x="9813754" y="-427019"/>
            <a:ext cx="2031242" cy="3875442"/>
            <a:chOff x="565393" y="-128523"/>
            <a:chExt cx="2031242" cy="3875442"/>
          </a:xfrm>
        </p:grpSpPr>
        <p:pic>
          <p:nvPicPr>
            <p:cNvPr id="170" name="Obrázek 169">
              <a:extLst>
                <a:ext uri="{FF2B5EF4-FFF2-40B4-BE49-F238E27FC236}">
                  <a16:creationId xmlns:a16="http://schemas.microsoft.com/office/drawing/2014/main" id="{B6F1A8AB-3E98-9F89-93DF-56D082515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48000"/>
                      </a14:imgEffect>
                      <a14:imgEffect>
                        <a14:colorTemperature colorTemp="7508"/>
                      </a14:imgEffect>
                      <a14:imgEffect>
                        <a14:saturation sat="345000"/>
                      </a14:imgEffect>
                      <a14:imgEffect>
                        <a14:brightnessContrast bright="7000" contrast="-29000"/>
                      </a14:imgEffect>
                    </a14:imgLayer>
                  </a14:imgProps>
                </a:ext>
              </a:extLst>
            </a:blip>
            <a:srcRect l="2981" t="1688" r="2981" b="4068"/>
            <a:stretch/>
          </p:blipFill>
          <p:spPr>
            <a:xfrm>
              <a:off x="565393" y="896962"/>
              <a:ext cx="2031242" cy="2849957"/>
            </a:xfrm>
            <a:prstGeom prst="rect">
              <a:avLst/>
            </a:prstGeom>
          </p:spPr>
        </p:pic>
        <p:pic>
          <p:nvPicPr>
            <p:cNvPr id="171" name="Obrázek 170">
              <a:extLst>
                <a:ext uri="{FF2B5EF4-FFF2-40B4-BE49-F238E27FC236}">
                  <a16:creationId xmlns:a16="http://schemas.microsoft.com/office/drawing/2014/main" id="{FFCA6F7C-4615-21C2-0159-E353C9E5F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1479790" y="-128523"/>
              <a:ext cx="202448" cy="1025485"/>
            </a:xfrm>
            <a:prstGeom prst="rect">
              <a:avLst/>
            </a:prstGeom>
          </p:spPr>
        </p:pic>
      </p:grpSp>
      <p:grpSp>
        <p:nvGrpSpPr>
          <p:cNvPr id="172" name="Skupina 171">
            <a:extLst>
              <a:ext uri="{FF2B5EF4-FFF2-40B4-BE49-F238E27FC236}">
                <a16:creationId xmlns:a16="http://schemas.microsoft.com/office/drawing/2014/main" id="{09CD121C-0F08-2A24-7090-6618B0DCD99B}"/>
              </a:ext>
            </a:extLst>
          </p:cNvPr>
          <p:cNvGrpSpPr/>
          <p:nvPr/>
        </p:nvGrpSpPr>
        <p:grpSpPr>
          <a:xfrm>
            <a:off x="1362625" y="2768505"/>
            <a:ext cx="753806" cy="1578969"/>
            <a:chOff x="1362625" y="2768505"/>
            <a:chExt cx="753806" cy="1578969"/>
          </a:xfrm>
        </p:grpSpPr>
        <p:pic>
          <p:nvPicPr>
            <p:cNvPr id="3" name="Obrázek 2">
              <a:extLst>
                <a:ext uri="{FF2B5EF4-FFF2-40B4-BE49-F238E27FC236}">
                  <a16:creationId xmlns:a16="http://schemas.microsoft.com/office/drawing/2014/main" id="{3194FA91-4711-B4B5-257A-8C2B328F7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9000" contras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62625" y="3278477"/>
              <a:ext cx="753806" cy="1068997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83" name="Obrázek 82">
              <a:extLst>
                <a:ext uri="{FF2B5EF4-FFF2-40B4-BE49-F238E27FC236}">
                  <a16:creationId xmlns:a16="http://schemas.microsoft.com/office/drawing/2014/main" id="{98F80372-6159-E4A5-1F6A-7B59B9E12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657991" y="2768505"/>
              <a:ext cx="177584" cy="575732"/>
            </a:xfrm>
            <a:prstGeom prst="rect">
              <a:avLst/>
            </a:prstGeom>
            <a:effectLst>
              <a:glow rad="190500">
                <a:srgbClr val="FFD41D">
                  <a:alpha val="54000"/>
                </a:srgbClr>
              </a:glow>
              <a:softEdge rad="12700"/>
            </a:effectLst>
          </p:spPr>
        </p:pic>
      </p:grpSp>
    </p:spTree>
    <p:extLst>
      <p:ext uri="{BB962C8B-B14F-4D97-AF65-F5344CB8AC3E}">
        <p14:creationId xmlns:p14="http://schemas.microsoft.com/office/powerpoint/2010/main" val="24456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Obrázek 85">
            <a:extLst>
              <a:ext uri="{FF2B5EF4-FFF2-40B4-BE49-F238E27FC236}">
                <a16:creationId xmlns:a16="http://schemas.microsoft.com/office/drawing/2014/main" id="{47D914BB-2777-4E7A-9456-8E0694468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pic>
        <p:nvPicPr>
          <p:cNvPr id="88" name="Obrázek 87">
            <a:extLst>
              <a:ext uri="{FF2B5EF4-FFF2-40B4-BE49-F238E27FC236}">
                <a16:creationId xmlns:a16="http://schemas.microsoft.com/office/drawing/2014/main" id="{8DE7BA53-9685-B827-58F4-D14C490FA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891" y="172572"/>
            <a:ext cx="3165387" cy="575733"/>
          </a:xfrm>
          <a:prstGeom prst="rect">
            <a:avLst/>
          </a:prstGeom>
        </p:spPr>
      </p:pic>
      <p:sp>
        <p:nvSpPr>
          <p:cNvPr id="89" name="Obdélník 88">
            <a:hlinkClick r:id="rId5" action="ppaction://hlinksldjump"/>
            <a:extLst>
              <a:ext uri="{FF2B5EF4-FFF2-40B4-BE49-F238E27FC236}">
                <a16:creationId xmlns:a16="http://schemas.microsoft.com/office/drawing/2014/main" id="{0BC8B070-20B7-FEA9-8074-6472849283D4}"/>
              </a:ext>
            </a:extLst>
          </p:cNvPr>
          <p:cNvSpPr/>
          <p:nvPr/>
        </p:nvSpPr>
        <p:spPr>
          <a:xfrm>
            <a:off x="-109958" y="232674"/>
            <a:ext cx="4233355" cy="4376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TAK HODN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 ŠT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STÍ!</a:t>
            </a:r>
          </a:p>
        </p:txBody>
      </p:sp>
      <p:grpSp>
        <p:nvGrpSpPr>
          <p:cNvPr id="168" name="Skupina 167">
            <a:extLst>
              <a:ext uri="{FF2B5EF4-FFF2-40B4-BE49-F238E27FC236}">
                <a16:creationId xmlns:a16="http://schemas.microsoft.com/office/drawing/2014/main" id="{4B39F4B7-4286-E623-AE18-566FC9560383}"/>
              </a:ext>
            </a:extLst>
          </p:cNvPr>
          <p:cNvGrpSpPr/>
          <p:nvPr/>
        </p:nvGrpSpPr>
        <p:grpSpPr>
          <a:xfrm>
            <a:off x="9813754" y="-427019"/>
            <a:ext cx="2031242" cy="3875442"/>
            <a:chOff x="565393" y="-128523"/>
            <a:chExt cx="2031242" cy="3875442"/>
          </a:xfrm>
        </p:grpSpPr>
        <p:pic>
          <p:nvPicPr>
            <p:cNvPr id="169" name="Obrázek 168">
              <a:extLst>
                <a:ext uri="{FF2B5EF4-FFF2-40B4-BE49-F238E27FC236}">
                  <a16:creationId xmlns:a16="http://schemas.microsoft.com/office/drawing/2014/main" id="{2686038D-61AD-67A6-CCBC-A4B1F9913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48000"/>
                      </a14:imgEffect>
                      <a14:imgEffect>
                        <a14:colorTemperature colorTemp="7508"/>
                      </a14:imgEffect>
                      <a14:imgEffect>
                        <a14:saturation sat="345000"/>
                      </a14:imgEffect>
                      <a14:imgEffect>
                        <a14:brightnessContrast bright="7000" contrast="-29000"/>
                      </a14:imgEffect>
                    </a14:imgLayer>
                  </a14:imgProps>
                </a:ext>
              </a:extLst>
            </a:blip>
            <a:srcRect l="2981" t="1688" r="2981" b="4068"/>
            <a:stretch/>
          </p:blipFill>
          <p:spPr>
            <a:xfrm>
              <a:off x="565393" y="896962"/>
              <a:ext cx="2031242" cy="2849957"/>
            </a:xfrm>
            <a:prstGeom prst="rect">
              <a:avLst/>
            </a:prstGeom>
          </p:spPr>
        </p:pic>
        <p:pic>
          <p:nvPicPr>
            <p:cNvPr id="170" name="Obrázek 169">
              <a:extLst>
                <a:ext uri="{FF2B5EF4-FFF2-40B4-BE49-F238E27FC236}">
                  <a16:creationId xmlns:a16="http://schemas.microsoft.com/office/drawing/2014/main" id="{13A704B5-792C-BE4F-0FAA-93913D1A11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1479790" y="-128523"/>
              <a:ext cx="202448" cy="1025485"/>
            </a:xfrm>
            <a:prstGeom prst="rect">
              <a:avLst/>
            </a:prstGeom>
          </p:spPr>
        </p:pic>
      </p:grpSp>
      <p:grpSp>
        <p:nvGrpSpPr>
          <p:cNvPr id="171" name="Skupina 170">
            <a:extLst>
              <a:ext uri="{FF2B5EF4-FFF2-40B4-BE49-F238E27FC236}">
                <a16:creationId xmlns:a16="http://schemas.microsoft.com/office/drawing/2014/main" id="{D17E2E50-EA18-08BA-E696-755AEAAD1B22}"/>
              </a:ext>
            </a:extLst>
          </p:cNvPr>
          <p:cNvGrpSpPr/>
          <p:nvPr/>
        </p:nvGrpSpPr>
        <p:grpSpPr>
          <a:xfrm>
            <a:off x="1362625" y="2768505"/>
            <a:ext cx="753806" cy="1578969"/>
            <a:chOff x="1362625" y="2768505"/>
            <a:chExt cx="753806" cy="1578969"/>
          </a:xfrm>
        </p:grpSpPr>
        <p:pic>
          <p:nvPicPr>
            <p:cNvPr id="172" name="Obrázek 171">
              <a:hlinkClick r:id="rId9" action="ppaction://hlinksldjump"/>
              <a:extLst>
                <a:ext uri="{FF2B5EF4-FFF2-40B4-BE49-F238E27FC236}">
                  <a16:creationId xmlns:a16="http://schemas.microsoft.com/office/drawing/2014/main" id="{27CB8E73-459A-0D7D-868A-07FCE3EEE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9000" contras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62625" y="3278477"/>
              <a:ext cx="753806" cy="1068997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173" name="Obrázek 172">
              <a:hlinkClick r:id="rId9" action="ppaction://hlinksldjump"/>
              <a:extLst>
                <a:ext uri="{FF2B5EF4-FFF2-40B4-BE49-F238E27FC236}">
                  <a16:creationId xmlns:a16="http://schemas.microsoft.com/office/drawing/2014/main" id="{B31DA4AB-F95D-A89D-9034-58AE9217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57991" y="2768505"/>
              <a:ext cx="177584" cy="575732"/>
            </a:xfrm>
            <a:prstGeom prst="rect">
              <a:avLst/>
            </a:prstGeom>
            <a:effectLst>
              <a:glow rad="190500">
                <a:srgbClr val="FFD41D">
                  <a:alpha val="54000"/>
                </a:srgbClr>
              </a:glow>
              <a:softEdge rad="12700"/>
            </a:effectLst>
          </p:spPr>
        </p:pic>
      </p:grpSp>
      <p:sp>
        <p:nvSpPr>
          <p:cNvPr id="2" name="Ovál 1">
            <a:extLst>
              <a:ext uri="{FF2B5EF4-FFF2-40B4-BE49-F238E27FC236}">
                <a16:creationId xmlns:a16="http://schemas.microsoft.com/office/drawing/2014/main" id="{6361A889-C8E2-77E7-3F39-F2683A1321A7}"/>
              </a:ext>
            </a:extLst>
          </p:cNvPr>
          <p:cNvSpPr/>
          <p:nvPr/>
        </p:nvSpPr>
        <p:spPr>
          <a:xfrm>
            <a:off x="469274" y="6024208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>
            <a:extLst>
              <a:ext uri="{FF2B5EF4-FFF2-40B4-BE49-F238E27FC236}">
                <a16:creationId xmlns:a16="http://schemas.microsoft.com/office/drawing/2014/main" id="{C2E00A75-50E1-5154-991B-1E287900980D}"/>
              </a:ext>
            </a:extLst>
          </p:cNvPr>
          <p:cNvSpPr/>
          <p:nvPr/>
        </p:nvSpPr>
        <p:spPr>
          <a:xfrm>
            <a:off x="1307363" y="6027582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4B6ABCE2-7637-5711-C1E4-C048D2788C17}"/>
              </a:ext>
            </a:extLst>
          </p:cNvPr>
          <p:cNvSpPr/>
          <p:nvPr/>
        </p:nvSpPr>
        <p:spPr>
          <a:xfrm>
            <a:off x="2187509" y="6024208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>
            <a:extLst>
              <a:ext uri="{FF2B5EF4-FFF2-40B4-BE49-F238E27FC236}">
                <a16:creationId xmlns:a16="http://schemas.microsoft.com/office/drawing/2014/main" id="{CCC6DDA1-8AAA-B48D-01A3-C4545EE701DA}"/>
              </a:ext>
            </a:extLst>
          </p:cNvPr>
          <p:cNvSpPr/>
          <p:nvPr/>
        </p:nvSpPr>
        <p:spPr>
          <a:xfrm>
            <a:off x="3067430" y="6027582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97A5660A-F670-C32E-2A59-46CA0502F0EB}"/>
              </a:ext>
            </a:extLst>
          </p:cNvPr>
          <p:cNvSpPr/>
          <p:nvPr/>
        </p:nvSpPr>
        <p:spPr>
          <a:xfrm>
            <a:off x="3971255" y="5991101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3D418530-C20A-7902-2CB2-44355A291E09}"/>
              </a:ext>
            </a:extLst>
          </p:cNvPr>
          <p:cNvSpPr/>
          <p:nvPr/>
        </p:nvSpPr>
        <p:spPr>
          <a:xfrm>
            <a:off x="4809344" y="5994475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C451E11E-7FA7-19AA-0385-352FC90D7524}"/>
              </a:ext>
            </a:extLst>
          </p:cNvPr>
          <p:cNvSpPr/>
          <p:nvPr/>
        </p:nvSpPr>
        <p:spPr>
          <a:xfrm>
            <a:off x="5689490" y="5991101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A423FDEA-547C-A350-2234-F5EFCE40E7B6}"/>
              </a:ext>
            </a:extLst>
          </p:cNvPr>
          <p:cNvSpPr/>
          <p:nvPr/>
        </p:nvSpPr>
        <p:spPr>
          <a:xfrm>
            <a:off x="469274" y="5222969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7C20667C-F80E-56C5-E390-A44C10D1FB92}"/>
              </a:ext>
            </a:extLst>
          </p:cNvPr>
          <p:cNvSpPr/>
          <p:nvPr/>
        </p:nvSpPr>
        <p:spPr>
          <a:xfrm>
            <a:off x="1307363" y="5226343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371580D8-07ED-DF53-DB3D-0A54E2EDAF03}"/>
              </a:ext>
            </a:extLst>
          </p:cNvPr>
          <p:cNvSpPr/>
          <p:nvPr/>
        </p:nvSpPr>
        <p:spPr>
          <a:xfrm>
            <a:off x="2187509" y="5222969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>
            <a:extLst>
              <a:ext uri="{FF2B5EF4-FFF2-40B4-BE49-F238E27FC236}">
                <a16:creationId xmlns:a16="http://schemas.microsoft.com/office/drawing/2014/main" id="{6DD55848-AC15-F19B-F5E9-D976D58E0D57}"/>
              </a:ext>
            </a:extLst>
          </p:cNvPr>
          <p:cNvSpPr/>
          <p:nvPr/>
        </p:nvSpPr>
        <p:spPr>
          <a:xfrm>
            <a:off x="3067430" y="5226343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4D9C8A46-1860-B55A-D4CF-486CFC2428F7}"/>
              </a:ext>
            </a:extLst>
          </p:cNvPr>
          <p:cNvSpPr/>
          <p:nvPr/>
        </p:nvSpPr>
        <p:spPr>
          <a:xfrm>
            <a:off x="3971255" y="5189862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>
            <a:extLst>
              <a:ext uri="{FF2B5EF4-FFF2-40B4-BE49-F238E27FC236}">
                <a16:creationId xmlns:a16="http://schemas.microsoft.com/office/drawing/2014/main" id="{7FACB170-DF9E-05FF-E7A8-68A84F267214}"/>
              </a:ext>
            </a:extLst>
          </p:cNvPr>
          <p:cNvSpPr/>
          <p:nvPr/>
        </p:nvSpPr>
        <p:spPr>
          <a:xfrm>
            <a:off x="4809344" y="5193236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>
            <a:extLst>
              <a:ext uri="{FF2B5EF4-FFF2-40B4-BE49-F238E27FC236}">
                <a16:creationId xmlns:a16="http://schemas.microsoft.com/office/drawing/2014/main" id="{AECD1000-8C57-D0DC-4678-43C4FA35B29B}"/>
              </a:ext>
            </a:extLst>
          </p:cNvPr>
          <p:cNvSpPr/>
          <p:nvPr/>
        </p:nvSpPr>
        <p:spPr>
          <a:xfrm>
            <a:off x="5689490" y="5189862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>
            <a:extLst>
              <a:ext uri="{FF2B5EF4-FFF2-40B4-BE49-F238E27FC236}">
                <a16:creationId xmlns:a16="http://schemas.microsoft.com/office/drawing/2014/main" id="{D1E19628-7531-A15C-35A7-036F572B1BE3}"/>
              </a:ext>
            </a:extLst>
          </p:cNvPr>
          <p:cNvSpPr/>
          <p:nvPr/>
        </p:nvSpPr>
        <p:spPr>
          <a:xfrm>
            <a:off x="469274" y="4421730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>
            <a:extLst>
              <a:ext uri="{FF2B5EF4-FFF2-40B4-BE49-F238E27FC236}">
                <a16:creationId xmlns:a16="http://schemas.microsoft.com/office/drawing/2014/main" id="{9158450B-6041-8A27-91BB-1F97C4C5C28C}"/>
              </a:ext>
            </a:extLst>
          </p:cNvPr>
          <p:cNvSpPr/>
          <p:nvPr/>
        </p:nvSpPr>
        <p:spPr>
          <a:xfrm>
            <a:off x="1307363" y="4425104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>
            <a:extLst>
              <a:ext uri="{FF2B5EF4-FFF2-40B4-BE49-F238E27FC236}">
                <a16:creationId xmlns:a16="http://schemas.microsoft.com/office/drawing/2014/main" id="{D4FF6C56-03EB-8A09-91B4-3D2BD7193D65}"/>
              </a:ext>
            </a:extLst>
          </p:cNvPr>
          <p:cNvSpPr/>
          <p:nvPr/>
        </p:nvSpPr>
        <p:spPr>
          <a:xfrm>
            <a:off x="2187509" y="4421730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>
            <a:extLst>
              <a:ext uri="{FF2B5EF4-FFF2-40B4-BE49-F238E27FC236}">
                <a16:creationId xmlns:a16="http://schemas.microsoft.com/office/drawing/2014/main" id="{AAA3B959-7DBE-5228-C445-C5C6D96BCA6B}"/>
              </a:ext>
            </a:extLst>
          </p:cNvPr>
          <p:cNvSpPr/>
          <p:nvPr/>
        </p:nvSpPr>
        <p:spPr>
          <a:xfrm>
            <a:off x="3067430" y="4425104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>
            <a:extLst>
              <a:ext uri="{FF2B5EF4-FFF2-40B4-BE49-F238E27FC236}">
                <a16:creationId xmlns:a16="http://schemas.microsoft.com/office/drawing/2014/main" id="{A4B45080-F497-5390-1E6E-3720B9993D8F}"/>
              </a:ext>
            </a:extLst>
          </p:cNvPr>
          <p:cNvSpPr/>
          <p:nvPr/>
        </p:nvSpPr>
        <p:spPr>
          <a:xfrm>
            <a:off x="3971255" y="4388623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>
            <a:extLst>
              <a:ext uri="{FF2B5EF4-FFF2-40B4-BE49-F238E27FC236}">
                <a16:creationId xmlns:a16="http://schemas.microsoft.com/office/drawing/2014/main" id="{EDB3ECA0-4D70-932E-0D02-64AB5F906929}"/>
              </a:ext>
            </a:extLst>
          </p:cNvPr>
          <p:cNvSpPr/>
          <p:nvPr/>
        </p:nvSpPr>
        <p:spPr>
          <a:xfrm>
            <a:off x="4809344" y="4391997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>
            <a:extLst>
              <a:ext uri="{FF2B5EF4-FFF2-40B4-BE49-F238E27FC236}">
                <a16:creationId xmlns:a16="http://schemas.microsoft.com/office/drawing/2014/main" id="{A7A1F7F3-AA4E-8663-9E96-F3AD183AFF75}"/>
              </a:ext>
            </a:extLst>
          </p:cNvPr>
          <p:cNvSpPr/>
          <p:nvPr/>
        </p:nvSpPr>
        <p:spPr>
          <a:xfrm>
            <a:off x="5689490" y="4388623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>
            <a:extLst>
              <a:ext uri="{FF2B5EF4-FFF2-40B4-BE49-F238E27FC236}">
                <a16:creationId xmlns:a16="http://schemas.microsoft.com/office/drawing/2014/main" id="{50DF5A5C-67F0-6EEF-ADCB-28418B3AD89D}"/>
              </a:ext>
            </a:extLst>
          </p:cNvPr>
          <p:cNvSpPr/>
          <p:nvPr/>
        </p:nvSpPr>
        <p:spPr>
          <a:xfrm>
            <a:off x="6569411" y="5994475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ál 26">
            <a:extLst>
              <a:ext uri="{FF2B5EF4-FFF2-40B4-BE49-F238E27FC236}">
                <a16:creationId xmlns:a16="http://schemas.microsoft.com/office/drawing/2014/main" id="{3C27ACAA-A1FA-0F43-5D8F-CFCA057694A3}"/>
              </a:ext>
            </a:extLst>
          </p:cNvPr>
          <p:cNvSpPr/>
          <p:nvPr/>
        </p:nvSpPr>
        <p:spPr>
          <a:xfrm>
            <a:off x="7473236" y="5957994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vál 27">
            <a:extLst>
              <a:ext uri="{FF2B5EF4-FFF2-40B4-BE49-F238E27FC236}">
                <a16:creationId xmlns:a16="http://schemas.microsoft.com/office/drawing/2014/main" id="{F1F45FB2-D9F8-999B-0044-8141F3A37BD5}"/>
              </a:ext>
            </a:extLst>
          </p:cNvPr>
          <p:cNvSpPr/>
          <p:nvPr/>
        </p:nvSpPr>
        <p:spPr>
          <a:xfrm>
            <a:off x="8365109" y="5961368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vál 28">
            <a:extLst>
              <a:ext uri="{FF2B5EF4-FFF2-40B4-BE49-F238E27FC236}">
                <a16:creationId xmlns:a16="http://schemas.microsoft.com/office/drawing/2014/main" id="{426A22C1-1139-0418-DA35-817F811D3164}"/>
              </a:ext>
            </a:extLst>
          </p:cNvPr>
          <p:cNvSpPr/>
          <p:nvPr/>
        </p:nvSpPr>
        <p:spPr>
          <a:xfrm>
            <a:off x="9245255" y="5957994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>
            <a:extLst>
              <a:ext uri="{FF2B5EF4-FFF2-40B4-BE49-F238E27FC236}">
                <a16:creationId xmlns:a16="http://schemas.microsoft.com/office/drawing/2014/main" id="{E3C5F8A0-D7D8-6C3B-4115-54E718A4C0F0}"/>
              </a:ext>
            </a:extLst>
          </p:cNvPr>
          <p:cNvSpPr/>
          <p:nvPr/>
        </p:nvSpPr>
        <p:spPr>
          <a:xfrm>
            <a:off x="10125176" y="5961368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>
            <a:extLst>
              <a:ext uri="{FF2B5EF4-FFF2-40B4-BE49-F238E27FC236}">
                <a16:creationId xmlns:a16="http://schemas.microsoft.com/office/drawing/2014/main" id="{89AAEA8B-A082-368C-DE9E-1F092011DBC2}"/>
              </a:ext>
            </a:extLst>
          </p:cNvPr>
          <p:cNvSpPr/>
          <p:nvPr/>
        </p:nvSpPr>
        <p:spPr>
          <a:xfrm>
            <a:off x="11017274" y="5929315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vál 31">
            <a:extLst>
              <a:ext uri="{FF2B5EF4-FFF2-40B4-BE49-F238E27FC236}">
                <a16:creationId xmlns:a16="http://schemas.microsoft.com/office/drawing/2014/main" id="{85DD4800-3A3A-83E3-0CE6-8A4157BDFFAA}"/>
              </a:ext>
            </a:extLst>
          </p:cNvPr>
          <p:cNvSpPr/>
          <p:nvPr/>
        </p:nvSpPr>
        <p:spPr>
          <a:xfrm>
            <a:off x="6569411" y="5193236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vál 32">
            <a:extLst>
              <a:ext uri="{FF2B5EF4-FFF2-40B4-BE49-F238E27FC236}">
                <a16:creationId xmlns:a16="http://schemas.microsoft.com/office/drawing/2014/main" id="{6A86879A-9AD9-26CC-F072-A573617D1CD2}"/>
              </a:ext>
            </a:extLst>
          </p:cNvPr>
          <p:cNvSpPr/>
          <p:nvPr/>
        </p:nvSpPr>
        <p:spPr>
          <a:xfrm>
            <a:off x="7473236" y="5156755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>
            <a:extLst>
              <a:ext uri="{FF2B5EF4-FFF2-40B4-BE49-F238E27FC236}">
                <a16:creationId xmlns:a16="http://schemas.microsoft.com/office/drawing/2014/main" id="{11756428-84C4-03FB-56BB-89765172F8D3}"/>
              </a:ext>
            </a:extLst>
          </p:cNvPr>
          <p:cNvSpPr/>
          <p:nvPr/>
        </p:nvSpPr>
        <p:spPr>
          <a:xfrm>
            <a:off x="8365109" y="5160129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>
            <a:extLst>
              <a:ext uri="{FF2B5EF4-FFF2-40B4-BE49-F238E27FC236}">
                <a16:creationId xmlns:a16="http://schemas.microsoft.com/office/drawing/2014/main" id="{A98CB1F1-A8C4-EB76-FED5-58561AB45F01}"/>
              </a:ext>
            </a:extLst>
          </p:cNvPr>
          <p:cNvSpPr/>
          <p:nvPr/>
        </p:nvSpPr>
        <p:spPr>
          <a:xfrm>
            <a:off x="9245255" y="5156755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>
            <a:extLst>
              <a:ext uri="{FF2B5EF4-FFF2-40B4-BE49-F238E27FC236}">
                <a16:creationId xmlns:a16="http://schemas.microsoft.com/office/drawing/2014/main" id="{7DFD9537-821F-2642-6577-3EFC40EFF8E0}"/>
              </a:ext>
            </a:extLst>
          </p:cNvPr>
          <p:cNvSpPr/>
          <p:nvPr/>
        </p:nvSpPr>
        <p:spPr>
          <a:xfrm>
            <a:off x="10125176" y="5160129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vál 36">
            <a:extLst>
              <a:ext uri="{FF2B5EF4-FFF2-40B4-BE49-F238E27FC236}">
                <a16:creationId xmlns:a16="http://schemas.microsoft.com/office/drawing/2014/main" id="{070FE45C-416B-E0AB-9E87-C34282B892B0}"/>
              </a:ext>
            </a:extLst>
          </p:cNvPr>
          <p:cNvSpPr/>
          <p:nvPr/>
        </p:nvSpPr>
        <p:spPr>
          <a:xfrm>
            <a:off x="11017274" y="5128076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>
            <a:extLst>
              <a:ext uri="{FF2B5EF4-FFF2-40B4-BE49-F238E27FC236}">
                <a16:creationId xmlns:a16="http://schemas.microsoft.com/office/drawing/2014/main" id="{5D2AC2DB-7A78-6AC5-8D58-9B0321B891D4}"/>
              </a:ext>
            </a:extLst>
          </p:cNvPr>
          <p:cNvSpPr/>
          <p:nvPr/>
        </p:nvSpPr>
        <p:spPr>
          <a:xfrm>
            <a:off x="6569411" y="4391997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>
            <a:extLst>
              <a:ext uri="{FF2B5EF4-FFF2-40B4-BE49-F238E27FC236}">
                <a16:creationId xmlns:a16="http://schemas.microsoft.com/office/drawing/2014/main" id="{D7931ABA-3764-5808-D82A-37036B79A0D1}"/>
              </a:ext>
            </a:extLst>
          </p:cNvPr>
          <p:cNvSpPr/>
          <p:nvPr/>
        </p:nvSpPr>
        <p:spPr>
          <a:xfrm>
            <a:off x="7473236" y="4355516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>
            <a:extLst>
              <a:ext uri="{FF2B5EF4-FFF2-40B4-BE49-F238E27FC236}">
                <a16:creationId xmlns:a16="http://schemas.microsoft.com/office/drawing/2014/main" id="{15ED4585-9DDA-305D-5D3A-9D3520934FFD}"/>
              </a:ext>
            </a:extLst>
          </p:cNvPr>
          <p:cNvSpPr/>
          <p:nvPr/>
        </p:nvSpPr>
        <p:spPr>
          <a:xfrm>
            <a:off x="8365109" y="4358890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vál 40">
            <a:extLst>
              <a:ext uri="{FF2B5EF4-FFF2-40B4-BE49-F238E27FC236}">
                <a16:creationId xmlns:a16="http://schemas.microsoft.com/office/drawing/2014/main" id="{0BBC3094-123A-3F48-A5DC-E7A5CD5F37AB}"/>
              </a:ext>
            </a:extLst>
          </p:cNvPr>
          <p:cNvSpPr/>
          <p:nvPr/>
        </p:nvSpPr>
        <p:spPr>
          <a:xfrm>
            <a:off x="9245255" y="4355516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>
            <a:extLst>
              <a:ext uri="{FF2B5EF4-FFF2-40B4-BE49-F238E27FC236}">
                <a16:creationId xmlns:a16="http://schemas.microsoft.com/office/drawing/2014/main" id="{455A638F-56F8-6BA9-AC05-46D5132F020E}"/>
              </a:ext>
            </a:extLst>
          </p:cNvPr>
          <p:cNvSpPr/>
          <p:nvPr/>
        </p:nvSpPr>
        <p:spPr>
          <a:xfrm>
            <a:off x="10125176" y="4358890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>
            <a:extLst>
              <a:ext uri="{FF2B5EF4-FFF2-40B4-BE49-F238E27FC236}">
                <a16:creationId xmlns:a16="http://schemas.microsoft.com/office/drawing/2014/main" id="{339F7207-C3CB-C013-7DBD-88702851BCC3}"/>
              </a:ext>
            </a:extLst>
          </p:cNvPr>
          <p:cNvSpPr/>
          <p:nvPr/>
        </p:nvSpPr>
        <p:spPr>
          <a:xfrm>
            <a:off x="11017274" y="4326837"/>
            <a:ext cx="628195" cy="617835"/>
          </a:xfrm>
          <a:prstGeom prst="ellipse">
            <a:avLst/>
          </a:prstGeom>
          <a:solidFill>
            <a:srgbClr val="9E754B"/>
          </a:solidFill>
          <a:ln w="889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TextovéPole 43">
            <a:hlinkClick r:id="rId13" action="ppaction://hlinksldjump"/>
            <a:extLst>
              <a:ext uri="{FF2B5EF4-FFF2-40B4-BE49-F238E27FC236}">
                <a16:creationId xmlns:a16="http://schemas.microsoft.com/office/drawing/2014/main" id="{8E66C6C6-FB66-FD28-A70D-B36840CD000E}"/>
              </a:ext>
            </a:extLst>
          </p:cNvPr>
          <p:cNvSpPr txBox="1"/>
          <p:nvPr/>
        </p:nvSpPr>
        <p:spPr>
          <a:xfrm>
            <a:off x="573618" y="4449406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</a:t>
            </a:r>
          </a:p>
        </p:txBody>
      </p:sp>
      <p:sp>
        <p:nvSpPr>
          <p:cNvPr id="45" name="TextovéPole 44">
            <a:hlinkClick r:id="rId14" action="ppaction://hlinksldjump"/>
            <a:extLst>
              <a:ext uri="{FF2B5EF4-FFF2-40B4-BE49-F238E27FC236}">
                <a16:creationId xmlns:a16="http://schemas.microsoft.com/office/drawing/2014/main" id="{229B4158-935C-0CF3-77C5-1FFD30F47192}"/>
              </a:ext>
            </a:extLst>
          </p:cNvPr>
          <p:cNvSpPr txBox="1"/>
          <p:nvPr/>
        </p:nvSpPr>
        <p:spPr>
          <a:xfrm>
            <a:off x="1413166" y="4435823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</a:t>
            </a:r>
          </a:p>
        </p:txBody>
      </p:sp>
      <p:sp>
        <p:nvSpPr>
          <p:cNvPr id="46" name="TextovéPole 45">
            <a:hlinkClick r:id="rId15" action="ppaction://hlinksldjump"/>
            <a:extLst>
              <a:ext uri="{FF2B5EF4-FFF2-40B4-BE49-F238E27FC236}">
                <a16:creationId xmlns:a16="http://schemas.microsoft.com/office/drawing/2014/main" id="{D34E9915-B642-C26B-34E1-C2B111F766B7}"/>
              </a:ext>
            </a:extLst>
          </p:cNvPr>
          <p:cNvSpPr txBox="1"/>
          <p:nvPr/>
        </p:nvSpPr>
        <p:spPr>
          <a:xfrm>
            <a:off x="2304311" y="4435823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</a:t>
            </a:r>
          </a:p>
        </p:txBody>
      </p:sp>
      <p:sp>
        <p:nvSpPr>
          <p:cNvPr id="47" name="TextovéPole 46">
            <a:hlinkClick r:id="rId16" action="ppaction://hlinksldjump"/>
            <a:extLst>
              <a:ext uri="{FF2B5EF4-FFF2-40B4-BE49-F238E27FC236}">
                <a16:creationId xmlns:a16="http://schemas.microsoft.com/office/drawing/2014/main" id="{AE4AE122-42F2-8DA7-6EA1-AE4EC81CC5FB}"/>
              </a:ext>
            </a:extLst>
          </p:cNvPr>
          <p:cNvSpPr txBox="1"/>
          <p:nvPr/>
        </p:nvSpPr>
        <p:spPr>
          <a:xfrm>
            <a:off x="3175690" y="4436295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4</a:t>
            </a:r>
          </a:p>
        </p:txBody>
      </p:sp>
      <p:sp>
        <p:nvSpPr>
          <p:cNvPr id="48" name="TextovéPole 47">
            <a:hlinkClick r:id="rId17" action="ppaction://hlinksldjump"/>
            <a:extLst>
              <a:ext uri="{FF2B5EF4-FFF2-40B4-BE49-F238E27FC236}">
                <a16:creationId xmlns:a16="http://schemas.microsoft.com/office/drawing/2014/main" id="{777908F2-ABB0-495C-E670-E38688DA6384}"/>
              </a:ext>
            </a:extLst>
          </p:cNvPr>
          <p:cNvSpPr txBox="1"/>
          <p:nvPr/>
        </p:nvSpPr>
        <p:spPr>
          <a:xfrm>
            <a:off x="4093822" y="4411543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5</a:t>
            </a:r>
          </a:p>
        </p:txBody>
      </p:sp>
      <p:sp>
        <p:nvSpPr>
          <p:cNvPr id="49" name="TextovéPole 48">
            <a:hlinkClick r:id="rId18" action="ppaction://hlinksldjump"/>
            <a:extLst>
              <a:ext uri="{FF2B5EF4-FFF2-40B4-BE49-F238E27FC236}">
                <a16:creationId xmlns:a16="http://schemas.microsoft.com/office/drawing/2014/main" id="{DE248A32-3696-7508-9605-CD5BFE3E7114}"/>
              </a:ext>
            </a:extLst>
          </p:cNvPr>
          <p:cNvSpPr txBox="1"/>
          <p:nvPr/>
        </p:nvSpPr>
        <p:spPr>
          <a:xfrm>
            <a:off x="4922488" y="4416989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6</a:t>
            </a:r>
          </a:p>
        </p:txBody>
      </p:sp>
      <p:sp>
        <p:nvSpPr>
          <p:cNvPr id="50" name="TextovéPole 49">
            <a:hlinkClick r:id="rId19" action="ppaction://hlinksldjump"/>
            <a:extLst>
              <a:ext uri="{FF2B5EF4-FFF2-40B4-BE49-F238E27FC236}">
                <a16:creationId xmlns:a16="http://schemas.microsoft.com/office/drawing/2014/main" id="{24CF2D84-A19D-C279-DD22-FEC8F27135A8}"/>
              </a:ext>
            </a:extLst>
          </p:cNvPr>
          <p:cNvSpPr txBox="1"/>
          <p:nvPr/>
        </p:nvSpPr>
        <p:spPr>
          <a:xfrm>
            <a:off x="5795181" y="4421730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7</a:t>
            </a:r>
          </a:p>
        </p:txBody>
      </p:sp>
      <p:sp>
        <p:nvSpPr>
          <p:cNvPr id="51" name="TextovéPole 50">
            <a:hlinkClick r:id="rId20" action="ppaction://hlinksldjump"/>
            <a:extLst>
              <a:ext uri="{FF2B5EF4-FFF2-40B4-BE49-F238E27FC236}">
                <a16:creationId xmlns:a16="http://schemas.microsoft.com/office/drawing/2014/main" id="{3464A35A-458D-9421-B7CF-5F93E92DDFA4}"/>
              </a:ext>
            </a:extLst>
          </p:cNvPr>
          <p:cNvSpPr txBox="1"/>
          <p:nvPr/>
        </p:nvSpPr>
        <p:spPr>
          <a:xfrm>
            <a:off x="6688090" y="4413737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8</a:t>
            </a:r>
          </a:p>
        </p:txBody>
      </p:sp>
      <p:sp>
        <p:nvSpPr>
          <p:cNvPr id="52" name="TextovéPole 51">
            <a:hlinkClick r:id="rId21" action="ppaction://hlinksldjump"/>
            <a:extLst>
              <a:ext uri="{FF2B5EF4-FFF2-40B4-BE49-F238E27FC236}">
                <a16:creationId xmlns:a16="http://schemas.microsoft.com/office/drawing/2014/main" id="{65B5733C-0326-EA1C-35AD-7F43B61A5CBF}"/>
              </a:ext>
            </a:extLst>
          </p:cNvPr>
          <p:cNvSpPr txBox="1"/>
          <p:nvPr/>
        </p:nvSpPr>
        <p:spPr>
          <a:xfrm>
            <a:off x="7590879" y="4383738"/>
            <a:ext cx="4165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9</a:t>
            </a:r>
          </a:p>
        </p:txBody>
      </p:sp>
      <p:sp>
        <p:nvSpPr>
          <p:cNvPr id="53" name="TextovéPole 52">
            <a:hlinkClick r:id="rId22" action="ppaction://hlinksldjump"/>
            <a:extLst>
              <a:ext uri="{FF2B5EF4-FFF2-40B4-BE49-F238E27FC236}">
                <a16:creationId xmlns:a16="http://schemas.microsoft.com/office/drawing/2014/main" id="{4FF3522C-92D1-DF51-FD60-219E01CB5CFF}"/>
              </a:ext>
            </a:extLst>
          </p:cNvPr>
          <p:cNvSpPr txBox="1"/>
          <p:nvPr/>
        </p:nvSpPr>
        <p:spPr>
          <a:xfrm>
            <a:off x="8353157" y="4383738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10</a:t>
            </a:r>
          </a:p>
        </p:txBody>
      </p:sp>
      <p:sp>
        <p:nvSpPr>
          <p:cNvPr id="54" name="TextovéPole 53">
            <a:hlinkClick r:id="rId23" action="ppaction://hlinksldjump"/>
            <a:extLst>
              <a:ext uri="{FF2B5EF4-FFF2-40B4-BE49-F238E27FC236}">
                <a16:creationId xmlns:a16="http://schemas.microsoft.com/office/drawing/2014/main" id="{F7642C90-84DB-3F10-D0C6-FB7862AB997D}"/>
              </a:ext>
            </a:extLst>
          </p:cNvPr>
          <p:cNvSpPr txBox="1"/>
          <p:nvPr/>
        </p:nvSpPr>
        <p:spPr>
          <a:xfrm>
            <a:off x="9245256" y="4383024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11</a:t>
            </a:r>
          </a:p>
        </p:txBody>
      </p:sp>
      <p:sp>
        <p:nvSpPr>
          <p:cNvPr id="55" name="TextovéPole 54">
            <a:hlinkClick r:id="rId24" action="ppaction://hlinksldjump"/>
            <a:extLst>
              <a:ext uri="{FF2B5EF4-FFF2-40B4-BE49-F238E27FC236}">
                <a16:creationId xmlns:a16="http://schemas.microsoft.com/office/drawing/2014/main" id="{BEDE829B-4C21-6A85-346B-9583771652D0}"/>
              </a:ext>
            </a:extLst>
          </p:cNvPr>
          <p:cNvSpPr txBox="1"/>
          <p:nvPr/>
        </p:nvSpPr>
        <p:spPr>
          <a:xfrm>
            <a:off x="10113223" y="4383024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12</a:t>
            </a:r>
          </a:p>
        </p:txBody>
      </p:sp>
      <p:sp>
        <p:nvSpPr>
          <p:cNvPr id="56" name="TextovéPole 55">
            <a:hlinkClick r:id="rId25" action="ppaction://hlinksldjump"/>
            <a:extLst>
              <a:ext uri="{FF2B5EF4-FFF2-40B4-BE49-F238E27FC236}">
                <a16:creationId xmlns:a16="http://schemas.microsoft.com/office/drawing/2014/main" id="{5F433FCE-6622-3D9B-57E8-756FC1FC1319}"/>
              </a:ext>
            </a:extLst>
          </p:cNvPr>
          <p:cNvSpPr txBox="1"/>
          <p:nvPr/>
        </p:nvSpPr>
        <p:spPr>
          <a:xfrm>
            <a:off x="10999241" y="4341333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13</a:t>
            </a:r>
          </a:p>
        </p:txBody>
      </p:sp>
      <p:sp>
        <p:nvSpPr>
          <p:cNvPr id="57" name="TextovéPole 56">
            <a:hlinkClick r:id="rId26" action="ppaction://hlinksldjump"/>
            <a:extLst>
              <a:ext uri="{FF2B5EF4-FFF2-40B4-BE49-F238E27FC236}">
                <a16:creationId xmlns:a16="http://schemas.microsoft.com/office/drawing/2014/main" id="{1F06DF73-79DB-43D8-9BD2-38BB1D785FBA}"/>
              </a:ext>
            </a:extLst>
          </p:cNvPr>
          <p:cNvSpPr txBox="1"/>
          <p:nvPr/>
        </p:nvSpPr>
        <p:spPr>
          <a:xfrm>
            <a:off x="456390" y="5248623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14</a:t>
            </a:r>
          </a:p>
        </p:txBody>
      </p:sp>
      <p:sp>
        <p:nvSpPr>
          <p:cNvPr id="58" name="TextovéPole 57">
            <a:hlinkClick r:id="rId27" action="ppaction://hlinksldjump"/>
            <a:extLst>
              <a:ext uri="{FF2B5EF4-FFF2-40B4-BE49-F238E27FC236}">
                <a16:creationId xmlns:a16="http://schemas.microsoft.com/office/drawing/2014/main" id="{1C6A5E7C-B9C9-3502-23C4-DA55B3BF644C}"/>
              </a:ext>
            </a:extLst>
          </p:cNvPr>
          <p:cNvSpPr txBox="1"/>
          <p:nvPr/>
        </p:nvSpPr>
        <p:spPr>
          <a:xfrm>
            <a:off x="1301500" y="5258261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15</a:t>
            </a:r>
          </a:p>
        </p:txBody>
      </p:sp>
      <p:sp>
        <p:nvSpPr>
          <p:cNvPr id="59" name="TextovéPole 58">
            <a:hlinkClick r:id="rId28" action="ppaction://hlinksldjump"/>
            <a:extLst>
              <a:ext uri="{FF2B5EF4-FFF2-40B4-BE49-F238E27FC236}">
                <a16:creationId xmlns:a16="http://schemas.microsoft.com/office/drawing/2014/main" id="{849A11F3-24D9-9E06-2EAC-1EA2F2DF124C}"/>
              </a:ext>
            </a:extLst>
          </p:cNvPr>
          <p:cNvSpPr txBox="1"/>
          <p:nvPr/>
        </p:nvSpPr>
        <p:spPr>
          <a:xfrm>
            <a:off x="2172958" y="5239875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16</a:t>
            </a:r>
          </a:p>
        </p:txBody>
      </p:sp>
      <p:sp>
        <p:nvSpPr>
          <p:cNvPr id="60" name="TextovéPole 59">
            <a:hlinkClick r:id="rId29" action="ppaction://hlinksldjump"/>
            <a:extLst>
              <a:ext uri="{FF2B5EF4-FFF2-40B4-BE49-F238E27FC236}">
                <a16:creationId xmlns:a16="http://schemas.microsoft.com/office/drawing/2014/main" id="{13254E5D-D724-E1F7-149A-83755D15300C}"/>
              </a:ext>
            </a:extLst>
          </p:cNvPr>
          <p:cNvSpPr txBox="1"/>
          <p:nvPr/>
        </p:nvSpPr>
        <p:spPr>
          <a:xfrm>
            <a:off x="3053469" y="5239595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17</a:t>
            </a:r>
          </a:p>
        </p:txBody>
      </p:sp>
      <p:sp>
        <p:nvSpPr>
          <p:cNvPr id="61" name="TextovéPole 60">
            <a:hlinkClick r:id="rId30" action="ppaction://hlinksldjump"/>
            <a:extLst>
              <a:ext uri="{FF2B5EF4-FFF2-40B4-BE49-F238E27FC236}">
                <a16:creationId xmlns:a16="http://schemas.microsoft.com/office/drawing/2014/main" id="{24E36F71-587C-C2FD-FCBA-AFFC31F4AAB4}"/>
              </a:ext>
            </a:extLst>
          </p:cNvPr>
          <p:cNvSpPr txBox="1"/>
          <p:nvPr/>
        </p:nvSpPr>
        <p:spPr>
          <a:xfrm>
            <a:off x="3956703" y="5200966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18</a:t>
            </a:r>
          </a:p>
        </p:txBody>
      </p:sp>
      <p:sp>
        <p:nvSpPr>
          <p:cNvPr id="62" name="TextovéPole 61">
            <a:hlinkClick r:id="rId31" action="ppaction://hlinksldjump"/>
            <a:extLst>
              <a:ext uri="{FF2B5EF4-FFF2-40B4-BE49-F238E27FC236}">
                <a16:creationId xmlns:a16="http://schemas.microsoft.com/office/drawing/2014/main" id="{EB95CDA5-0D2B-4197-E986-AC664B66FAD5}"/>
              </a:ext>
            </a:extLst>
          </p:cNvPr>
          <p:cNvSpPr txBox="1"/>
          <p:nvPr/>
        </p:nvSpPr>
        <p:spPr>
          <a:xfrm>
            <a:off x="4787217" y="5216299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19</a:t>
            </a:r>
          </a:p>
        </p:txBody>
      </p:sp>
      <p:sp>
        <p:nvSpPr>
          <p:cNvPr id="63" name="TextovéPole 62">
            <a:hlinkClick r:id="rId32" action="ppaction://hlinksldjump"/>
            <a:extLst>
              <a:ext uri="{FF2B5EF4-FFF2-40B4-BE49-F238E27FC236}">
                <a16:creationId xmlns:a16="http://schemas.microsoft.com/office/drawing/2014/main" id="{90A712CE-6468-821E-DF6B-0E445DE06780}"/>
              </a:ext>
            </a:extLst>
          </p:cNvPr>
          <p:cNvSpPr txBox="1"/>
          <p:nvPr/>
        </p:nvSpPr>
        <p:spPr>
          <a:xfrm>
            <a:off x="5689378" y="5192297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20</a:t>
            </a:r>
          </a:p>
        </p:txBody>
      </p:sp>
      <p:sp>
        <p:nvSpPr>
          <p:cNvPr id="64" name="TextovéPole 63">
            <a:hlinkClick r:id="rId33" action="ppaction://hlinksldjump"/>
            <a:extLst>
              <a:ext uri="{FF2B5EF4-FFF2-40B4-BE49-F238E27FC236}">
                <a16:creationId xmlns:a16="http://schemas.microsoft.com/office/drawing/2014/main" id="{2DD6D056-D1C9-E9EF-6AA5-6C87F5845339}"/>
              </a:ext>
            </a:extLst>
          </p:cNvPr>
          <p:cNvSpPr txBox="1"/>
          <p:nvPr/>
        </p:nvSpPr>
        <p:spPr>
          <a:xfrm>
            <a:off x="6590768" y="5200966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21</a:t>
            </a:r>
          </a:p>
        </p:txBody>
      </p:sp>
      <p:sp>
        <p:nvSpPr>
          <p:cNvPr id="65" name="TextovéPole 64">
            <a:hlinkClick r:id="rId34" action="ppaction://hlinksldjump"/>
            <a:extLst>
              <a:ext uri="{FF2B5EF4-FFF2-40B4-BE49-F238E27FC236}">
                <a16:creationId xmlns:a16="http://schemas.microsoft.com/office/drawing/2014/main" id="{3C410A60-6B18-15D7-78D7-BFEEC1179569}"/>
              </a:ext>
            </a:extLst>
          </p:cNvPr>
          <p:cNvSpPr txBox="1"/>
          <p:nvPr/>
        </p:nvSpPr>
        <p:spPr>
          <a:xfrm>
            <a:off x="7464697" y="5159994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22</a:t>
            </a:r>
          </a:p>
        </p:txBody>
      </p:sp>
      <p:sp>
        <p:nvSpPr>
          <p:cNvPr id="66" name="TextovéPole 65">
            <a:hlinkClick r:id="rId35" action="ppaction://hlinksldjump"/>
            <a:extLst>
              <a:ext uri="{FF2B5EF4-FFF2-40B4-BE49-F238E27FC236}">
                <a16:creationId xmlns:a16="http://schemas.microsoft.com/office/drawing/2014/main" id="{7472ADD5-6B43-5C24-E1AE-6CE22B540190}"/>
              </a:ext>
            </a:extLst>
          </p:cNvPr>
          <p:cNvSpPr txBox="1"/>
          <p:nvPr/>
        </p:nvSpPr>
        <p:spPr>
          <a:xfrm>
            <a:off x="8373262" y="5173001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23</a:t>
            </a:r>
          </a:p>
        </p:txBody>
      </p:sp>
      <p:sp>
        <p:nvSpPr>
          <p:cNvPr id="67" name="TextovéPole 66">
            <a:hlinkClick r:id="rId36" action="ppaction://hlinksldjump"/>
            <a:extLst>
              <a:ext uri="{FF2B5EF4-FFF2-40B4-BE49-F238E27FC236}">
                <a16:creationId xmlns:a16="http://schemas.microsoft.com/office/drawing/2014/main" id="{5F029963-5C88-B54B-129F-5F924D6B3E34}"/>
              </a:ext>
            </a:extLst>
          </p:cNvPr>
          <p:cNvSpPr txBox="1"/>
          <p:nvPr/>
        </p:nvSpPr>
        <p:spPr>
          <a:xfrm>
            <a:off x="9254668" y="5176955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24</a:t>
            </a:r>
          </a:p>
        </p:txBody>
      </p:sp>
      <p:sp>
        <p:nvSpPr>
          <p:cNvPr id="68" name="TextovéPole 67">
            <a:hlinkClick r:id="rId37" action="ppaction://hlinksldjump"/>
            <a:extLst>
              <a:ext uri="{FF2B5EF4-FFF2-40B4-BE49-F238E27FC236}">
                <a16:creationId xmlns:a16="http://schemas.microsoft.com/office/drawing/2014/main" id="{9C5CB6E2-D78F-8384-6325-54EDA73C5686}"/>
              </a:ext>
            </a:extLst>
          </p:cNvPr>
          <p:cNvSpPr txBox="1"/>
          <p:nvPr/>
        </p:nvSpPr>
        <p:spPr>
          <a:xfrm>
            <a:off x="10136074" y="5180909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25</a:t>
            </a:r>
          </a:p>
        </p:txBody>
      </p:sp>
      <p:sp>
        <p:nvSpPr>
          <p:cNvPr id="69" name="TextovéPole 68">
            <a:hlinkClick r:id="rId38" action="ppaction://hlinksldjump"/>
            <a:extLst>
              <a:ext uri="{FF2B5EF4-FFF2-40B4-BE49-F238E27FC236}">
                <a16:creationId xmlns:a16="http://schemas.microsoft.com/office/drawing/2014/main" id="{2E117861-6C8C-111B-650B-1E4C135AD48A}"/>
              </a:ext>
            </a:extLst>
          </p:cNvPr>
          <p:cNvSpPr txBox="1"/>
          <p:nvPr/>
        </p:nvSpPr>
        <p:spPr>
          <a:xfrm>
            <a:off x="11016373" y="5146182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26</a:t>
            </a:r>
          </a:p>
        </p:txBody>
      </p:sp>
      <p:sp>
        <p:nvSpPr>
          <p:cNvPr id="70" name="TextovéPole 69">
            <a:hlinkClick r:id="rId39" action="ppaction://hlinksldjump"/>
            <a:extLst>
              <a:ext uri="{FF2B5EF4-FFF2-40B4-BE49-F238E27FC236}">
                <a16:creationId xmlns:a16="http://schemas.microsoft.com/office/drawing/2014/main" id="{76377D90-8BBA-D186-E0CB-337E7299D054}"/>
              </a:ext>
            </a:extLst>
          </p:cNvPr>
          <p:cNvSpPr txBox="1"/>
          <p:nvPr/>
        </p:nvSpPr>
        <p:spPr>
          <a:xfrm>
            <a:off x="469275" y="6049862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27</a:t>
            </a:r>
          </a:p>
        </p:txBody>
      </p:sp>
      <p:sp>
        <p:nvSpPr>
          <p:cNvPr id="71" name="TextovéPole 70">
            <a:hlinkClick r:id="rId40" action="ppaction://hlinksldjump"/>
            <a:extLst>
              <a:ext uri="{FF2B5EF4-FFF2-40B4-BE49-F238E27FC236}">
                <a16:creationId xmlns:a16="http://schemas.microsoft.com/office/drawing/2014/main" id="{4E97DF73-55E2-ECBE-51FD-04F3D15DA3E5}"/>
              </a:ext>
            </a:extLst>
          </p:cNvPr>
          <p:cNvSpPr txBox="1"/>
          <p:nvPr/>
        </p:nvSpPr>
        <p:spPr>
          <a:xfrm>
            <a:off x="1301500" y="6049862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28</a:t>
            </a:r>
          </a:p>
        </p:txBody>
      </p:sp>
      <p:sp>
        <p:nvSpPr>
          <p:cNvPr id="72" name="TextovéPole 71">
            <a:hlinkClick r:id="rId41" action="ppaction://hlinksldjump"/>
            <a:extLst>
              <a:ext uri="{FF2B5EF4-FFF2-40B4-BE49-F238E27FC236}">
                <a16:creationId xmlns:a16="http://schemas.microsoft.com/office/drawing/2014/main" id="{A4C60F75-49C0-5CBA-D698-3F612FC5FB5D}"/>
              </a:ext>
            </a:extLst>
          </p:cNvPr>
          <p:cNvSpPr txBox="1"/>
          <p:nvPr/>
        </p:nvSpPr>
        <p:spPr>
          <a:xfrm>
            <a:off x="2196474" y="6036375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29</a:t>
            </a:r>
          </a:p>
        </p:txBody>
      </p:sp>
      <p:sp>
        <p:nvSpPr>
          <p:cNvPr id="73" name="TextovéPole 72">
            <a:hlinkClick r:id="rId42" action="ppaction://hlinksldjump"/>
            <a:extLst>
              <a:ext uri="{FF2B5EF4-FFF2-40B4-BE49-F238E27FC236}">
                <a16:creationId xmlns:a16="http://schemas.microsoft.com/office/drawing/2014/main" id="{9ADC27CB-39DE-4382-4486-D041706EF7E4}"/>
              </a:ext>
            </a:extLst>
          </p:cNvPr>
          <p:cNvSpPr txBox="1"/>
          <p:nvPr/>
        </p:nvSpPr>
        <p:spPr>
          <a:xfrm>
            <a:off x="3082483" y="6049862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30</a:t>
            </a:r>
          </a:p>
        </p:txBody>
      </p:sp>
      <p:sp>
        <p:nvSpPr>
          <p:cNvPr id="74" name="TextovéPole 73">
            <a:hlinkClick r:id="rId43" action="ppaction://hlinksldjump"/>
            <a:extLst>
              <a:ext uri="{FF2B5EF4-FFF2-40B4-BE49-F238E27FC236}">
                <a16:creationId xmlns:a16="http://schemas.microsoft.com/office/drawing/2014/main" id="{33B7E5D7-6B5A-106B-0EEF-565CD3D125A9}"/>
              </a:ext>
            </a:extLst>
          </p:cNvPr>
          <p:cNvSpPr txBox="1"/>
          <p:nvPr/>
        </p:nvSpPr>
        <p:spPr>
          <a:xfrm>
            <a:off x="3992171" y="6002205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31</a:t>
            </a:r>
          </a:p>
        </p:txBody>
      </p:sp>
      <p:sp>
        <p:nvSpPr>
          <p:cNvPr id="75" name="TextovéPole 74">
            <a:hlinkClick r:id="rId44" action="ppaction://hlinksldjump"/>
            <a:extLst>
              <a:ext uri="{FF2B5EF4-FFF2-40B4-BE49-F238E27FC236}">
                <a16:creationId xmlns:a16="http://schemas.microsoft.com/office/drawing/2014/main" id="{7773762C-0DE7-5075-7DDA-8E7EF0F2D972}"/>
              </a:ext>
            </a:extLst>
          </p:cNvPr>
          <p:cNvSpPr txBox="1"/>
          <p:nvPr/>
        </p:nvSpPr>
        <p:spPr>
          <a:xfrm>
            <a:off x="4811052" y="6007510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32</a:t>
            </a:r>
          </a:p>
        </p:txBody>
      </p:sp>
      <p:sp>
        <p:nvSpPr>
          <p:cNvPr id="76" name="TextovéPole 75">
            <a:hlinkClick r:id="rId45" action="ppaction://hlinksldjump"/>
            <a:extLst>
              <a:ext uri="{FF2B5EF4-FFF2-40B4-BE49-F238E27FC236}">
                <a16:creationId xmlns:a16="http://schemas.microsoft.com/office/drawing/2014/main" id="{E95E4491-59B3-2441-A74D-FA98D09A22DC}"/>
              </a:ext>
            </a:extLst>
          </p:cNvPr>
          <p:cNvSpPr txBox="1"/>
          <p:nvPr/>
        </p:nvSpPr>
        <p:spPr>
          <a:xfrm>
            <a:off x="5689266" y="6019392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33</a:t>
            </a:r>
          </a:p>
        </p:txBody>
      </p:sp>
      <p:sp>
        <p:nvSpPr>
          <p:cNvPr id="77" name="TextovéPole 76">
            <a:hlinkClick r:id="rId46" action="ppaction://hlinksldjump"/>
            <a:extLst>
              <a:ext uri="{FF2B5EF4-FFF2-40B4-BE49-F238E27FC236}">
                <a16:creationId xmlns:a16="http://schemas.microsoft.com/office/drawing/2014/main" id="{DF7252C5-9723-39CA-2A7E-F123751F0B97}"/>
              </a:ext>
            </a:extLst>
          </p:cNvPr>
          <p:cNvSpPr txBox="1"/>
          <p:nvPr/>
        </p:nvSpPr>
        <p:spPr>
          <a:xfrm>
            <a:off x="6567480" y="6031274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34</a:t>
            </a:r>
          </a:p>
        </p:txBody>
      </p:sp>
      <p:sp>
        <p:nvSpPr>
          <p:cNvPr id="78" name="TextovéPole 77">
            <a:hlinkClick r:id="rId47" action="ppaction://hlinksldjump"/>
            <a:extLst>
              <a:ext uri="{FF2B5EF4-FFF2-40B4-BE49-F238E27FC236}">
                <a16:creationId xmlns:a16="http://schemas.microsoft.com/office/drawing/2014/main" id="{9EE33B66-6C83-8328-B9C3-B07C50D33EBF}"/>
              </a:ext>
            </a:extLst>
          </p:cNvPr>
          <p:cNvSpPr txBox="1"/>
          <p:nvPr/>
        </p:nvSpPr>
        <p:spPr>
          <a:xfrm>
            <a:off x="7479100" y="5988778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35</a:t>
            </a:r>
          </a:p>
        </p:txBody>
      </p:sp>
      <p:sp>
        <p:nvSpPr>
          <p:cNvPr id="79" name="TextovéPole 78">
            <a:hlinkClick r:id="rId48" action="ppaction://hlinksldjump"/>
            <a:extLst>
              <a:ext uri="{FF2B5EF4-FFF2-40B4-BE49-F238E27FC236}">
                <a16:creationId xmlns:a16="http://schemas.microsoft.com/office/drawing/2014/main" id="{39A83E24-3C68-71ED-5C98-741586DD9732}"/>
              </a:ext>
            </a:extLst>
          </p:cNvPr>
          <p:cNvSpPr txBox="1"/>
          <p:nvPr/>
        </p:nvSpPr>
        <p:spPr>
          <a:xfrm>
            <a:off x="8355089" y="5992363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36</a:t>
            </a:r>
          </a:p>
        </p:txBody>
      </p:sp>
      <p:sp>
        <p:nvSpPr>
          <p:cNvPr id="80" name="TextovéPole 79">
            <a:hlinkClick r:id="rId49" action="ppaction://hlinksldjump"/>
            <a:extLst>
              <a:ext uri="{FF2B5EF4-FFF2-40B4-BE49-F238E27FC236}">
                <a16:creationId xmlns:a16="http://schemas.microsoft.com/office/drawing/2014/main" id="{CDA4B28F-472B-7A2F-03B9-BF8CE0625444}"/>
              </a:ext>
            </a:extLst>
          </p:cNvPr>
          <p:cNvSpPr txBox="1"/>
          <p:nvPr/>
        </p:nvSpPr>
        <p:spPr>
          <a:xfrm>
            <a:off x="9258237" y="5995948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37</a:t>
            </a:r>
          </a:p>
        </p:txBody>
      </p:sp>
      <p:sp>
        <p:nvSpPr>
          <p:cNvPr id="81" name="TextovéPole 80">
            <a:hlinkClick r:id="rId50" action="ppaction://hlinksldjump"/>
            <a:extLst>
              <a:ext uri="{FF2B5EF4-FFF2-40B4-BE49-F238E27FC236}">
                <a16:creationId xmlns:a16="http://schemas.microsoft.com/office/drawing/2014/main" id="{A6251A12-2FB7-0D51-3A3F-F323A114FE24}"/>
              </a:ext>
            </a:extLst>
          </p:cNvPr>
          <p:cNvSpPr txBox="1"/>
          <p:nvPr/>
        </p:nvSpPr>
        <p:spPr>
          <a:xfrm>
            <a:off x="10113223" y="5988778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38</a:t>
            </a:r>
          </a:p>
        </p:txBody>
      </p:sp>
      <p:sp>
        <p:nvSpPr>
          <p:cNvPr id="82" name="TextovéPole 81">
            <a:hlinkClick r:id="rId51" action="ppaction://hlinksldjump"/>
            <a:extLst>
              <a:ext uri="{FF2B5EF4-FFF2-40B4-BE49-F238E27FC236}">
                <a16:creationId xmlns:a16="http://schemas.microsoft.com/office/drawing/2014/main" id="{2DF13382-EFE8-58B2-AC3C-61B9A774CBD7}"/>
              </a:ext>
            </a:extLst>
          </p:cNvPr>
          <p:cNvSpPr txBox="1"/>
          <p:nvPr/>
        </p:nvSpPr>
        <p:spPr>
          <a:xfrm>
            <a:off x="11030255" y="5949949"/>
            <a:ext cx="62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>
                <a:latin typeface="Footlight MT Light" panose="0204060206030A020304" pitchFamily="18" charset="0"/>
              </a:rPr>
              <a:t>39</a:t>
            </a:r>
          </a:p>
        </p:txBody>
      </p:sp>
    </p:spTree>
    <p:extLst>
      <p:ext uri="{BB962C8B-B14F-4D97-AF65-F5344CB8AC3E}">
        <p14:creationId xmlns:p14="http://schemas.microsoft.com/office/powerpoint/2010/main" val="5246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4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3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6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2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5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8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1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4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7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0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3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6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9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5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8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1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4" dur="1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7" dur="1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0" dur="1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3" dur="1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6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9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2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5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8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1" dur="1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4" dur="1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7" dur="1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0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3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6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9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2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5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8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1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4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7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0" dur="1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3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6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9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2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5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8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1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4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6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8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9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0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0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6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6" fill="hold">
                      <p:stCondLst>
                        <p:cond delay="0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9" fill="hold">
                      <p:stCondLst>
                        <p:cond delay="0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9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5" fill="hold">
                      <p:stCondLst>
                        <p:cond delay="0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8" fill="hold">
                      <p:stCondLst>
                        <p:cond delay="0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1" fill="hold">
                      <p:stCondLst>
                        <p:cond delay="0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4" fill="hold">
                      <p:stCondLst>
                        <p:cond delay="0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7" fill="hold">
                      <p:stCondLst>
                        <p:cond delay="0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0" fill="hold">
                      <p:stCondLst>
                        <p:cond delay="0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9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0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2" fill="hold">
                      <p:stCondLst>
                        <p:cond delay="indefinite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1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9" fill="hold">
                      <p:stCondLst>
                        <p:cond delay="0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2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3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2" fill="hold">
                      <p:stCondLst>
                        <p:cond delay="0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8" fill="hold">
                      <p:stCondLst>
                        <p:cond delay="indefinite"/>
                      </p:stCondLst>
                      <p:childTnLst>
                        <p:par>
                          <p:cTn id="539" fill="hold">
                            <p:stCondLst>
                              <p:cond delay="0"/>
                            </p:stCondLst>
                            <p:childTnLst>
                              <p:par>
                                <p:cTn id="5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4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5" fill="hold">
                      <p:stCondLst>
                        <p:cond delay="0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5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5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8" fill="hold">
                      <p:stCondLst>
                        <p:cond delay="0"/>
                      </p:stCondLst>
                      <p:childTnLst>
                        <p:par>
                          <p:cTn id="559" fill="hold">
                            <p:stCondLst>
                              <p:cond delay="0"/>
                            </p:stCondLst>
                            <p:childTnLst>
                              <p:par>
                                <p:cTn id="5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4" fill="hold">
                      <p:stCondLst>
                        <p:cond delay="indefinite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7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1" fill="hold">
                      <p:stCondLst>
                        <p:cond delay="0"/>
                      </p:stCondLst>
                      <p:childTnLst>
                        <p:par>
                          <p:cTn id="572" fill="hold">
                            <p:stCondLst>
                              <p:cond delay="0"/>
                            </p:stCondLst>
                            <p:childTnLst>
                              <p:par>
                                <p:cTn id="5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7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8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4" fill="hold">
                      <p:stCondLst>
                        <p:cond delay="0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0" fill="hold">
                      <p:stCondLst>
                        <p:cond delay="indefinite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9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9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7" fill="hold">
                      <p:stCondLst>
                        <p:cond delay="0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3" fill="hold">
                      <p:stCondLst>
                        <p:cond delay="indefinite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0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0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0" fill="hold">
                      <p:stCondLst>
                        <p:cond delay="0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6" fill="hold">
                      <p:stCondLst>
                        <p:cond delay="indefinite"/>
                      </p:stCondLst>
                      <p:childTnLst>
                        <p:par>
                          <p:cTn id="617" fill="hold">
                            <p:stCondLst>
                              <p:cond delay="0"/>
                            </p:stCondLst>
                            <p:childTnLst>
                              <p:par>
                                <p:cTn id="6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3" fill="hold">
                      <p:stCondLst>
                        <p:cond delay="0"/>
                      </p:stCondLst>
                      <p:childTnLst>
                        <p:par>
                          <p:cTn id="624" fill="hold">
                            <p:stCondLst>
                              <p:cond delay="0"/>
                            </p:stCondLst>
                            <p:childTnLst>
                              <p:par>
                                <p:cTn id="6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9" fill="hold">
                      <p:stCondLst>
                        <p:cond delay="indefinite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6" fill="hold">
                      <p:stCondLst>
                        <p:cond delay="0"/>
                      </p:stCondLst>
                      <p:childTnLst>
                        <p:par>
                          <p:cTn id="637" fill="hold">
                            <p:stCondLst>
                              <p:cond delay="0"/>
                            </p:stCondLst>
                            <p:childTnLst>
                              <p:par>
                                <p:cTn id="6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2" fill="hold">
                      <p:stCondLst>
                        <p:cond delay="indefinite"/>
                      </p:stCondLst>
                      <p:childTnLst>
                        <p:par>
                          <p:cTn id="643" fill="hold">
                            <p:stCondLst>
                              <p:cond delay="0"/>
                            </p:stCondLst>
                            <p:childTnLst>
                              <p:par>
                                <p:cTn id="6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4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9" fill="hold">
                      <p:stCondLst>
                        <p:cond delay="0"/>
                      </p:stCondLst>
                      <p:childTnLst>
                        <p:par>
                          <p:cTn id="650" fill="hold">
                            <p:stCondLst>
                              <p:cond delay="0"/>
                            </p:stCondLst>
                            <p:childTnLst>
                              <p:par>
                                <p:cTn id="6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5" fill="hold">
                      <p:stCondLst>
                        <p:cond delay="indefinite"/>
                      </p:stCondLst>
                      <p:childTnLst>
                        <p:par>
                          <p:cTn id="656" fill="hold">
                            <p:stCondLst>
                              <p:cond delay="0"/>
                            </p:stCondLst>
                            <p:childTnLst>
                              <p:par>
                                <p:cTn id="6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2" fill="hold">
                      <p:stCondLst>
                        <p:cond delay="0"/>
                      </p:stCondLst>
                      <p:childTnLst>
                        <p:par>
                          <p:cTn id="663" fill="hold">
                            <p:stCondLst>
                              <p:cond delay="0"/>
                            </p:stCondLst>
                            <p:childTnLst>
                              <p:par>
                                <p:cTn id="6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8" fill="hold">
                      <p:stCondLst>
                        <p:cond delay="indefinite"/>
                      </p:stCondLst>
                      <p:childTnLst>
                        <p:par>
                          <p:cTn id="669" fill="hold">
                            <p:stCondLst>
                              <p:cond delay="0"/>
                            </p:stCondLst>
                            <p:childTnLst>
                              <p:par>
                                <p:cTn id="6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7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5" fill="hold">
                      <p:stCondLst>
                        <p:cond delay="0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7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1" fill="hold">
                      <p:stCondLst>
                        <p:cond delay="indefinite"/>
                      </p:stCondLst>
                      <p:childTnLst>
                        <p:par>
                          <p:cTn id="682" fill="hold">
                            <p:stCondLst>
                              <p:cond delay="0"/>
                            </p:stCondLst>
                            <p:childTnLst>
                              <p:par>
                                <p:cTn id="6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8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8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8" fill="hold">
                      <p:stCondLst>
                        <p:cond delay="0"/>
                      </p:stCondLst>
                      <p:childTnLst>
                        <p:par>
                          <p:cTn id="689" fill="hold">
                            <p:stCondLst>
                              <p:cond delay="0"/>
                            </p:stCondLst>
                            <p:childTnLst>
                              <p:par>
                                <p:cTn id="6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9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4" fill="hold">
                      <p:stCondLst>
                        <p:cond delay="indefinite"/>
                      </p:stCondLst>
                      <p:childTnLst>
                        <p:par>
                          <p:cTn id="695" fill="hold">
                            <p:stCondLst>
                              <p:cond delay="0"/>
                            </p:stCondLst>
                            <p:childTnLst>
                              <p:par>
                                <p:cTn id="6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69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0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1" fill="hold">
                      <p:stCondLst>
                        <p:cond delay="0"/>
                      </p:stCondLst>
                      <p:childTnLst>
                        <p:par>
                          <p:cTn id="702" fill="hold">
                            <p:stCondLst>
                              <p:cond delay="0"/>
                            </p:stCondLst>
                            <p:childTnLst>
                              <p:par>
                                <p:cTn id="7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7" fill="hold">
                      <p:stCondLst>
                        <p:cond delay="indefinite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71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1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4" fill="hold">
                      <p:stCondLst>
                        <p:cond delay="0"/>
                      </p:stCondLst>
                      <p:childTnLst>
                        <p:par>
                          <p:cTn id="715" fill="hold">
                            <p:stCondLst>
                              <p:cond delay="0"/>
                            </p:stCondLst>
                            <p:childTnLst>
                              <p:par>
                                <p:cTn id="7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0" fill="hold">
                      <p:stCondLst>
                        <p:cond delay="indefinite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72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7" fill="hold">
                      <p:stCondLst>
                        <p:cond delay="0"/>
                      </p:stCondLst>
                      <p:childTnLst>
                        <p:par>
                          <p:cTn id="728" fill="hold">
                            <p:stCondLst>
                              <p:cond delay="0"/>
                            </p:stCondLst>
                            <p:childTnLst>
                              <p:par>
                                <p:cTn id="7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3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3" fill="hold">
                      <p:stCondLst>
                        <p:cond delay="indefinite"/>
                      </p:stCondLst>
                      <p:childTnLst>
                        <p:par>
                          <p:cTn id="734" fill="hold">
                            <p:stCondLst>
                              <p:cond delay="0"/>
                            </p:stCondLst>
                            <p:childTnLst>
                              <p:par>
                                <p:cTn id="7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73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3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0" fill="hold">
                      <p:stCondLst>
                        <p:cond delay="0"/>
                      </p:stCondLst>
                      <p:childTnLst>
                        <p:par>
                          <p:cTn id="741" fill="hold">
                            <p:stCondLst>
                              <p:cond delay="0"/>
                            </p:stCondLst>
                            <p:childTnLst>
                              <p:par>
                                <p:cTn id="7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6" fill="hold">
                      <p:stCondLst>
                        <p:cond delay="indefinite"/>
                      </p:stCondLst>
                      <p:childTnLst>
                        <p:par>
                          <p:cTn id="747" fill="hold">
                            <p:stCondLst>
                              <p:cond delay="0"/>
                            </p:stCondLst>
                            <p:childTnLst>
                              <p:par>
                                <p:cTn id="7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75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89" grpId="0"/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F31B089-0151-D6A2-EA89-C2D3C3470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CAFD730C-5153-FBD9-C1C5-4828789B5547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2619FC2B-F63E-3E78-6CD9-724871D7A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2EE4983-DCF2-2A6F-DDD4-5D56F9667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EF476AB6-3C90-5CE5-FBB4-78E0C1008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1" name="Text Box 5">
            <a:extLst>
              <a:ext uri="{FF2B5EF4-FFF2-40B4-BE49-F238E27FC236}">
                <a16:creationId xmlns:a16="http://schemas.microsoft.com/office/drawing/2014/main" id="{07325A5C-2EF6-EBC3-F049-157809A7C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3614" y="4895817"/>
            <a:ext cx="337377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E8035B9E-3CA8-7257-C48A-B18E9FD4C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3614" y="3676617"/>
            <a:ext cx="337377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6AF47E2C-AE08-C32E-E5A5-C92D1149A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3613" y="2378342"/>
            <a:ext cx="337377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25199FFF-BB4C-5167-4A04-D61EA496A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562" y="1097295"/>
            <a:ext cx="337377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58822C9-5A6B-EBA6-CFF2-37D154F44680}"/>
              </a:ext>
            </a:extLst>
          </p:cNvPr>
          <p:cNvSpPr txBox="1"/>
          <p:nvPr/>
        </p:nvSpPr>
        <p:spPr>
          <a:xfrm>
            <a:off x="1669606" y="691740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16" name="Obrázek 15">
            <a:hlinkClick r:id="rId5" action="ppaction://hlinksldjump"/>
            <a:extLst>
              <a:ext uri="{FF2B5EF4-FFF2-40B4-BE49-F238E27FC236}">
                <a16:creationId xmlns:a16="http://schemas.microsoft.com/office/drawing/2014/main" id="{D9F7FD7B-EEFC-3AC1-C78B-E46B53B3D3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17" name="Obdélník 16">
            <a:hlinkClick r:id="rId5" action="ppaction://hlinksldjump"/>
            <a:extLst>
              <a:ext uri="{FF2B5EF4-FFF2-40B4-BE49-F238E27FC236}">
                <a16:creationId xmlns:a16="http://schemas.microsoft.com/office/drawing/2014/main" id="{FB0063B0-9BC9-7349-B2EB-881E593F00E1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2E25868-5A6B-1B48-E59D-93740DA13D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3" name="Obdélník 2">
            <a:hlinkClick r:id="rId9" action="ppaction://hlinksldjump"/>
            <a:extLst>
              <a:ext uri="{FF2B5EF4-FFF2-40B4-BE49-F238E27FC236}">
                <a16:creationId xmlns:a16="http://schemas.microsoft.com/office/drawing/2014/main" id="{EED2DEE8-672B-2EF3-FB28-EB4FC81300EA}"/>
              </a:ext>
            </a:extLst>
          </p:cNvPr>
          <p:cNvSpPr/>
          <p:nvPr/>
        </p:nvSpPr>
        <p:spPr>
          <a:xfrm>
            <a:off x="11008273" y="-77108"/>
            <a:ext cx="783275" cy="1284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endParaRPr lang="cs-CZ" sz="5500" b="1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  <a:p>
            <a:pPr algn="ctr">
              <a:lnSpc>
                <a:spcPts val="2900"/>
              </a:lnSpc>
            </a:pPr>
            <a:endParaRPr lang="cs-CZ" sz="5500" b="1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4" name="Ovál 3">
            <a:extLst>
              <a:ext uri="{FF2B5EF4-FFF2-40B4-BE49-F238E27FC236}">
                <a16:creationId xmlns:a16="http://schemas.microsoft.com/office/drawing/2014/main" id="{7E54B158-9314-8A6E-A23D-083D2BFFDF9C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678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F31B089-0151-D6A2-EA89-C2D3C3470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CAFD730C-5153-FBD9-C1C5-4828789B5547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2619FC2B-F63E-3E78-6CD9-724871D7A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2EE4983-DCF2-2A6F-DDD4-5D56F9667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EF476AB6-3C90-5CE5-FBB4-78E0C1008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58822C9-5A6B-EBA6-CFF2-37D154F44680}"/>
              </a:ext>
            </a:extLst>
          </p:cNvPr>
          <p:cNvSpPr txBox="1"/>
          <p:nvPr/>
        </p:nvSpPr>
        <p:spPr>
          <a:xfrm>
            <a:off x="1669606" y="768253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6B283F3E-36B7-3C50-FBB5-C699AD64F0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E3A9174D-C327-0133-3FB9-3CC3E24BD9CA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99473CEF-49CF-68BC-C08B-478791DAC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9885" y="1182359"/>
            <a:ext cx="323372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4C5DE871-7A44-ED55-0A08-5957082C3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90" y="3625160"/>
            <a:ext cx="323372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8" name="Text Box 6">
            <a:extLst>
              <a:ext uri="{FF2B5EF4-FFF2-40B4-BE49-F238E27FC236}">
                <a16:creationId xmlns:a16="http://schemas.microsoft.com/office/drawing/2014/main" id="{F6FBD2BD-027E-C91F-F132-ADA372190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9" y="2424352"/>
            <a:ext cx="323372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9" name="Text Box 7">
            <a:extLst>
              <a:ext uri="{FF2B5EF4-FFF2-40B4-BE49-F238E27FC236}">
                <a16:creationId xmlns:a16="http://schemas.microsoft.com/office/drawing/2014/main" id="{98CAEFFD-82D6-A73F-8999-D5FD49252D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9" y="4852405"/>
            <a:ext cx="323372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5B59BFE5-3BA9-DD01-210E-B56DC0250A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1" name="Obdélník 10">
            <a:hlinkClick r:id="rId9" action="ppaction://hlinksldjump"/>
            <a:extLst>
              <a:ext uri="{FF2B5EF4-FFF2-40B4-BE49-F238E27FC236}">
                <a16:creationId xmlns:a16="http://schemas.microsoft.com/office/drawing/2014/main" id="{241D4D16-C4D1-834F-14FC-0AFD9BC2A501}"/>
              </a:ext>
            </a:extLst>
          </p:cNvPr>
          <p:cNvSpPr/>
          <p:nvPr/>
        </p:nvSpPr>
        <p:spPr>
          <a:xfrm>
            <a:off x="10921888" y="645224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5AB16598-B6AA-0BF2-5D9E-DFCDB0AB031B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69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F31B089-0151-D6A2-EA89-C2D3C3470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CAFD730C-5153-FBD9-C1C5-4828789B5547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2619FC2B-F63E-3E78-6CD9-724871D7A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2EE4983-DCF2-2A6F-DDD4-5D56F9667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EF476AB6-3C90-5CE5-FBB4-78E0C1008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58822C9-5A6B-EBA6-CFF2-37D154F44680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6B283F3E-36B7-3C50-FBB5-C699AD64F0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E3A9174D-C327-0133-3FB9-3CC3E24BD9CA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7278285-C035-B37E-B767-CE1CABBED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217" y="4861731"/>
            <a:ext cx="355650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A9E55778-3AAF-74BB-E12A-0ADE7CF13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218" y="1095299"/>
            <a:ext cx="355650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20E4736F-E944-4F9C-BBE7-B4C2A860C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5980" y="2303087"/>
            <a:ext cx="355650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F45B233F-897A-3F9C-4EA8-9AC3BDE24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217" y="3582409"/>
            <a:ext cx="355650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CD91C88F-A786-31D4-32C9-82031396E9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DCA740D2-E4AA-0082-49FD-245EC2796EF4}"/>
              </a:ext>
            </a:extLst>
          </p:cNvPr>
          <p:cNvSpPr/>
          <p:nvPr/>
        </p:nvSpPr>
        <p:spPr>
          <a:xfrm>
            <a:off x="10921888" y="645224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FB400390-925A-A58D-1311-A33A20D0BBD4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710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A28CF-37BE-A415-3D0D-6ADD6252E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ABFB3018-7A85-01FA-7B4C-A3188D19A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126514C7-50DB-9B29-C000-83D0136E43B2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150D28E4-8DBF-4EB3-7711-D12487E59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AA32BBA8-AE2A-55AD-0421-114C2CD50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D729DE6A-E570-7FBB-1716-52F7F5B8F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915B1898-F122-D5B2-78F5-B374F8E054D4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621E935B-80AA-D718-5FD1-ED0EBF642B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26F44C5E-A23B-2F8F-4580-C317940A8E38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6D44DB62-C7A8-9537-01B1-C45720993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4973780"/>
            <a:ext cx="350999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B303F10D-DBB7-6E26-D602-87CA9594A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3745653"/>
            <a:ext cx="350999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432DD8F8-0317-ACE3-DB37-C4C7BB399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1182359"/>
            <a:ext cx="350999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FC6BFB2D-0B7E-B4C8-DAA1-89C54D17A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2488008"/>
            <a:ext cx="350999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05A14140-3A36-61B5-1C18-D819E5D115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276B66B8-8C82-4161-B307-BD750988900C}"/>
              </a:ext>
            </a:extLst>
          </p:cNvPr>
          <p:cNvSpPr/>
          <p:nvPr/>
        </p:nvSpPr>
        <p:spPr>
          <a:xfrm>
            <a:off x="10921888" y="645224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4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26D75EA9-3E9D-E6BA-7DFF-F4263683E48E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04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2B6AB-A655-E6CA-7984-BEBBEBFD7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3AF78D83-355F-042C-0DBB-FE8073845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C67FD207-0F92-7BB3-8CB6-6119DF555952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36713A1-B093-B294-53A9-2B96BCDD7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EC78B610-6563-F5AC-EFF7-83B1CA3FF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B7C5B640-80D9-F0EB-6507-28AC77964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CA7F3C2-43F0-3F67-306B-9983A4688E94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44AFD933-EADE-2BD0-3939-4DC13EF354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B516C8EF-77B3-055E-D22B-5E80A453E666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444A5E55-D736-264D-CB85-D009FADF6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0275" y="1080063"/>
            <a:ext cx="34493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EB10AE87-30C0-429F-C04A-5AB578164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0275" y="3705952"/>
            <a:ext cx="34493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4C4B192F-92B9-AC30-924E-3EB5727109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0275" y="2399375"/>
            <a:ext cx="344938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7ACE2AFB-EE7A-8327-A35A-60974C887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0275" y="5025264"/>
            <a:ext cx="344938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ABBC2126-7C61-DB3E-5FF4-4371C5BE20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BA929630-5EC0-63DD-4994-F051A0D2568B}"/>
              </a:ext>
            </a:extLst>
          </p:cNvPr>
          <p:cNvSpPr/>
          <p:nvPr/>
        </p:nvSpPr>
        <p:spPr>
          <a:xfrm>
            <a:off x="10921888" y="645224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5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11DC0CA1-A9A9-B879-9E26-8B4BD3E0319E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499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87FE7-6BA7-95D2-8B03-74C6AA8AE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88D2E4F5-CFAF-DCEC-08FA-B906E7174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6020FFB1-950A-7AD2-C9C0-7E1DE6276C44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E0CA61D6-4E75-4FAB-3089-360842039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3CA1EC62-EBDF-4D0F-726C-3AAEBBC7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65821CDD-D1B3-74C7-6C8E-8E1FCECF6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B43D9A2-8909-B492-1135-D7989FDB84AF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24AD69AB-812C-6077-1A50-C03CE840B0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DBE20B61-B331-A197-6C55-16D79E1A06E9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32143AF3-DDAF-B8EC-A61D-F16CFAE9D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3" y="1076462"/>
            <a:ext cx="353380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499ABDD8-6F11-D07E-0276-1AF55FD96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3631888"/>
            <a:ext cx="353380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E8017881-1357-96E5-9E62-E3DF9C6EA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2322321"/>
            <a:ext cx="353380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F82F4531-8138-AB60-39EE-9775EDCFB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4884077"/>
            <a:ext cx="353380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E9613A9C-F4E8-1774-1F2B-AF20BC3C32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803818D8-2972-D74E-E242-062836EB4900}"/>
              </a:ext>
            </a:extLst>
          </p:cNvPr>
          <p:cNvSpPr/>
          <p:nvPr/>
        </p:nvSpPr>
        <p:spPr>
          <a:xfrm>
            <a:off x="10882010" y="66093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6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D4526F83-7C5D-2A0A-B39C-02AE90F8F65E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73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C02F6819-FAD0-57C2-B067-10DCE7B99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394" y="-1"/>
            <a:ext cx="12611630" cy="7050157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299B527-CD2B-186F-F0FD-E21CF36CA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303" y="979383"/>
            <a:ext cx="2469345" cy="34765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5DFCC9FA-D1E9-A599-9CC4-AB5527E211C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48000"/>
                    </a14:imgEffect>
                    <a14:imgEffect>
                      <a14:colorTemperature colorTemp="5744"/>
                    </a14:imgEffect>
                    <a14:imgEffect>
                      <a14:saturation sat="173000"/>
                    </a14:imgEffect>
                    <a14:imgEffect>
                      <a14:brightnessContrast bright="-59000" contras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5303" y="592280"/>
            <a:ext cx="2469345" cy="376883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30488CC7-294B-95F2-35E1-9B14A7E70E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352673" cy="1391109"/>
          </a:xfrm>
          <a:prstGeom prst="rect">
            <a:avLst/>
          </a:prstGeom>
        </p:spPr>
      </p:pic>
      <p:sp>
        <p:nvSpPr>
          <p:cNvPr id="20" name="Obdélník 19">
            <a:hlinkClick r:id="rId8" action="ppaction://hlinksldjump"/>
            <a:extLst>
              <a:ext uri="{FF2B5EF4-FFF2-40B4-BE49-F238E27FC236}">
                <a16:creationId xmlns:a16="http://schemas.microsoft.com/office/drawing/2014/main" id="{CF5DC3DC-2C91-F182-F63E-1681168E697D}"/>
              </a:ext>
            </a:extLst>
          </p:cNvPr>
          <p:cNvSpPr/>
          <p:nvPr/>
        </p:nvSpPr>
        <p:spPr>
          <a:xfrm>
            <a:off x="320743" y="5466698"/>
            <a:ext cx="3942105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PODÍVEJTE NA TU SPOUŠ</a:t>
            </a:r>
            <a:r>
              <a:rPr lang="cs-CZ" sz="2200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Ť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!</a:t>
            </a:r>
            <a:b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MÁ PANÍ STÁLE HLEDÁ </a:t>
            </a:r>
            <a:b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V KNIHÁCH. . .  A ZLOBÍ SE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.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  <p:pic>
        <p:nvPicPr>
          <p:cNvPr id="21" name="Obrázek 20">
            <a:hlinkClick r:id="rId9" action="ppaction://hlinksldjump"/>
            <a:extLst>
              <a:ext uri="{FF2B5EF4-FFF2-40B4-BE49-F238E27FC236}">
                <a16:creationId xmlns:a16="http://schemas.microsoft.com/office/drawing/2014/main" id="{5147190C-5B91-A775-1403-08B03DDB87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485260" y="5862910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49CFE4EB-57F6-6465-00D7-18FED7F83E0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58973" y="1967799"/>
            <a:ext cx="1622320" cy="196630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A04130C9-84A3-12D9-6018-365CE314E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16433" y="-5158408"/>
            <a:ext cx="15824866" cy="16946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85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5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13343-DE94-9417-BA8D-5284933B5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8A94FEEA-CB34-E3E6-EFBD-D97918F08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C1EEA77D-29C0-E0B1-7BFF-1C6C1A226E34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A08ADA76-F45B-0C1E-A828-51C8BCE5E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C23F0C18-1240-9A46-747E-2A023DE21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AF48FC88-D471-D94B-38DD-F4D68A956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47BFEA53-1B64-65E6-0626-F7939EC73688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E3ED4733-D047-C046-4A9A-9212371A57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88933AB6-236C-030E-BFAE-7DD1074CFB98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941D7B7-0CB2-1D0B-5E20-EAFC454AE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805" y="5051571"/>
            <a:ext cx="355431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E7A689F5-E0B6-5406-C2E0-EF599BC72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805" y="3735674"/>
            <a:ext cx="355431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86832326-8C0B-64CD-9C6E-9DDA65AE5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805" y="2438829"/>
            <a:ext cx="355431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F4A4F3C7-B0EC-88D4-08F9-8C502057F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805" y="1160890"/>
            <a:ext cx="355431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8100B6F1-8D70-AAFF-C7F4-A6DD5A1E62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5DE59B43-3156-B2C9-4043-764BDA5A3869}"/>
              </a:ext>
            </a:extLst>
          </p:cNvPr>
          <p:cNvSpPr/>
          <p:nvPr/>
        </p:nvSpPr>
        <p:spPr>
          <a:xfrm>
            <a:off x="10902318" y="682457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7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C5289741-B875-4D0F-CC35-504CCD3A964B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764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8DB8E-C6D9-BB58-D1C0-7443B15CA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014267B-E457-7DFE-C19C-CC19B8F6D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06C900E4-B712-B92A-F457-431E56E5313E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A9C9FE3-205F-CE34-12C4-5F13810D5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26B26F10-C8F5-A759-0625-F1CAEABCF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2D55A67A-F1F7-CEE1-152F-70D3A9C90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6278748-AEA0-F48B-0982-AA50566DC5E1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47F9936D-A592-D0B8-3248-48AB0CC288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D2F139DD-7449-8366-C818-B4F1C4D4C934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2CCF01DB-DB26-B912-4EF0-3E5990408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915" y="4957291"/>
            <a:ext cx="358280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55A96084-65EA-3BCE-B80C-77D685A3C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915" y="3690564"/>
            <a:ext cx="358280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65BAFB96-9ECC-FCED-F818-3CC4D9CDD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915" y="1160890"/>
            <a:ext cx="358280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58714E8A-832E-2BC8-EE28-AD27755AE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915" y="2428226"/>
            <a:ext cx="358280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8E126F50-F9D8-9624-B03E-C1C50E3620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3144EB2C-C7BE-1E71-F3F5-6946D0917C5B}"/>
              </a:ext>
            </a:extLst>
          </p:cNvPr>
          <p:cNvSpPr/>
          <p:nvPr/>
        </p:nvSpPr>
        <p:spPr>
          <a:xfrm>
            <a:off x="10902183" y="68069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8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7B0C5E5A-EEF7-19EC-4E18-A6E13FD1D645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90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D4F8E-5BFD-00FE-D82A-FB863DD3F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7B1824B5-38EB-4C3B-EEBF-77C7AB2EC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563962A6-EED7-82FC-B254-2098CBAD0167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75B18A73-9DB6-917A-4B3A-0347F8879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EA6009D3-3CC7-EE54-39DE-5B6A34FE5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900E1610-2B25-DD43-68C4-8A83E7820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363CE2F-AFD3-4ECE-134A-DDB70B42B042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1E87F794-9F56-AB0B-33E9-6D2235CFC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2EA810B6-97A2-368F-A165-9539EDD355B8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AC6B5822-07F4-5C3A-6691-DD4C4533E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7210" y="1061633"/>
            <a:ext cx="362320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95823D15-9B13-4DD1-7E38-4ED932023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7210" y="3693427"/>
            <a:ext cx="362320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94A1A847-5DE9-0DD2-56FF-586693F80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1972" y="2377530"/>
            <a:ext cx="362320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7F544F57-0D5E-04A7-30C4-B9BE206F5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7210" y="5009324"/>
            <a:ext cx="362320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CC0A4154-4A82-3D02-0FC4-1626478568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14D2AF02-5E35-A128-34FD-FD4E893189B4}"/>
              </a:ext>
            </a:extLst>
          </p:cNvPr>
          <p:cNvSpPr/>
          <p:nvPr/>
        </p:nvSpPr>
        <p:spPr>
          <a:xfrm>
            <a:off x="10949475" y="637342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9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00F04666-F5E4-FD87-AFDD-1FD0AB91A00B}"/>
              </a:ext>
            </a:extLst>
          </p:cNvPr>
          <p:cNvSpPr/>
          <p:nvPr/>
        </p:nvSpPr>
        <p:spPr>
          <a:xfrm>
            <a:off x="11016155" y="379345"/>
            <a:ext cx="783276" cy="781545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106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224B6-8B32-0C4D-2C10-D9CBEF3C0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27D1446F-421E-5680-15D1-AD7F55035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013A59B3-385A-F1F3-A849-2D7F7955B3CD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A15C9B0D-A012-18CF-975E-A55609355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CE618B8A-4E27-296A-B75A-D7FBA0319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44992E59-A01E-94AD-F349-35282F349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6D113501-11FD-701E-212E-B2907E11A1C6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EFFC20AC-59DF-D435-FC91-0D925B4392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FE3F4502-3D31-7ACC-D568-875C5FFA47CB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AC26C255-49E2-359C-EF83-50729541D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5132096"/>
            <a:ext cx="362651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CF2E486-EB6E-2A5E-8839-51276A1F5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3816199"/>
            <a:ext cx="362651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A5398666-C52B-0E45-42BA-2E7140D1D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1201" y="1060808"/>
            <a:ext cx="362652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7B66EDC6-9667-1337-8101-8FE35C485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2431360"/>
            <a:ext cx="362652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09CEB172-6800-DCBF-B800-AC685D62A7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90FF1D8F-1709-0039-6E84-BD63F097A9B2}"/>
              </a:ext>
            </a:extLst>
          </p:cNvPr>
          <p:cNvSpPr/>
          <p:nvPr/>
        </p:nvSpPr>
        <p:spPr>
          <a:xfrm>
            <a:off x="10921888" y="645224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10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9D7FCDAF-3B61-91C5-CCB3-AE8E51AB6850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941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5B587-8AF0-0618-EE4A-74C265C3F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8E25F3F9-DAC3-BFF6-C0F8-E810F4D7E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DE9A18C4-9D6E-31CF-B8A4-F6C33679E0BC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291C04C5-C1C5-9007-7973-2708DD38C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D6C641B2-DA4E-97D3-C323-952463052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AB6494B9-5AC6-B9AF-E023-A423E5A8D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6C3B73BB-2A7E-9440-3F3E-455CA1CE6232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BA520676-3C80-0376-7747-8E4A50D86F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CE5541A6-9A00-50DD-01FD-03A447200245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CF5C1F0D-94FD-4557-9255-A5B5399F3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816" y="4973043"/>
            <a:ext cx="367039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BDED0E5-88D6-24C1-DB3E-B48A6ECAF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816" y="1203827"/>
            <a:ext cx="367039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EC00340A-A398-E603-8DCB-9CDB08EB8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1579" y="2474325"/>
            <a:ext cx="367039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3ED1C12A-A620-055D-BAFF-4F1F64893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816" y="3690938"/>
            <a:ext cx="367039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A7834731-A7A6-A7D3-28B2-AF349CF0EC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ED806280-9770-20F2-FA46-D49D533F62BC}"/>
              </a:ext>
            </a:extLst>
          </p:cNvPr>
          <p:cNvSpPr/>
          <p:nvPr/>
        </p:nvSpPr>
        <p:spPr>
          <a:xfrm>
            <a:off x="10921888" y="668870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11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ADB1F262-744F-51EF-D84E-BD7A83955038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84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6C1AC-0601-DE8C-6DC5-712907EB1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CF3BA94A-89FC-9D70-6B49-A6314BB6B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9FAE48B6-DA32-7E5B-2441-196B2639D331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7749096B-4E28-4A90-8F4D-8F951D9C1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394AA2DC-632D-68D8-CAA3-A169E3E7C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6652A932-3536-18FC-C9AF-514F2C763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B94C89B1-C440-46AD-69CA-0AB50D7DCF2A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D35EEE41-0D50-02B1-6011-6C4B4ED950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3D5AD185-A5CB-79B7-1DF7-B90C099B1C17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58A45F30-6F46-A6A0-7F9D-CCB1A63C5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3895" y="5134611"/>
            <a:ext cx="362651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28050390-8AAC-9556-EFC4-89D45576D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9709" y="3818714"/>
            <a:ext cx="362651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67B72F73-533C-CE12-7886-D2BA5F5FC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3895" y="1202064"/>
            <a:ext cx="362652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121781D8-653E-E979-8083-5D27EA5D7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3895" y="2502817"/>
            <a:ext cx="362652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006A390F-495A-48AE-0DAF-1110303CF4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DB925BF2-EB06-4F7D-568A-469FC5AE5B60}"/>
              </a:ext>
            </a:extLst>
          </p:cNvPr>
          <p:cNvSpPr/>
          <p:nvPr/>
        </p:nvSpPr>
        <p:spPr>
          <a:xfrm>
            <a:off x="10917947" y="664929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12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1FC95F96-D89E-7672-B081-E2D04292B0B0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859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09976-AEF4-D093-BE73-4532EA14A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070888C1-DBD7-50BC-B813-FF33EF2BC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E8B3F444-F416-7334-32DE-D79F38EC011D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1C611382-968A-EB71-9A9D-4BFEBCB53A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B4097369-A67D-A2CD-1B07-FCA9367E1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9D1F421B-A42B-1798-75B5-62C5311ED1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CC100328-7A64-2601-7751-49D6935CC1F8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D2E2022D-76B6-664B-160A-0DCAE81FEB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0B6A4157-D53B-6CD5-9B1B-E9CCB27284DF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D79C6DE-85E2-2834-BD54-79C4BD238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1099733"/>
            <a:ext cx="35732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9A504D69-01B6-8DF5-2E8D-78EB4D4AF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9204" y="3755007"/>
            <a:ext cx="35732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145B20F4-364D-B216-C817-F7CF5C9AF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9203" y="2380306"/>
            <a:ext cx="357328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FB23349-37C2-1399-8577-D7653337C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0" y="5070904"/>
            <a:ext cx="357328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3CA61A69-7F2E-85C8-ABA6-8E41719226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B8971B26-62CD-40D9-033A-2395B60EB411}"/>
              </a:ext>
            </a:extLst>
          </p:cNvPr>
          <p:cNvSpPr/>
          <p:nvPr/>
        </p:nvSpPr>
        <p:spPr>
          <a:xfrm>
            <a:off x="10929710" y="666692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13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73BBA43F-A00F-B0A8-C915-85D921763BFC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050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7E5AF-0A0A-CFBC-C052-610739EE8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8902062-0EA5-3209-F08D-D3907823E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288BD386-F774-E66A-38A7-15DBA9DCC190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066E5349-A7AE-02C8-3584-A4E62C567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6B6EC75-17B0-31CB-DB9A-F2A376645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7164C36E-13C5-1EBD-D9A3-FF3A6E677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92D1FBF-0FAD-B30E-8BA9-F1EB43BB6A90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54C85A11-667E-8B63-6E76-35FE87E008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7EEE0754-D042-A190-CE43-014A001F600F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ADB3CEB-DCD9-09EB-97BF-F8B3FA3C3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5085633"/>
            <a:ext cx="357327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A78A99A6-1670-1E24-03E7-CB8927FD2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3780343"/>
            <a:ext cx="357327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AA2F7B0D-CF93-6201-F5E4-045B7DCB6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2418267"/>
            <a:ext cx="35732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31492B07-F158-40ED-F014-CD81EE527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1102370"/>
            <a:ext cx="35732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C21E5BC7-C819-BE8B-3E4F-93DB18C78C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D93421C0-CCC0-8733-2B10-C04FF710AD4D}"/>
              </a:ext>
            </a:extLst>
          </p:cNvPr>
          <p:cNvSpPr/>
          <p:nvPr/>
        </p:nvSpPr>
        <p:spPr>
          <a:xfrm>
            <a:off x="10921493" y="666692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14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E357D272-CAC7-01C6-876B-27C10F862887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576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212DE-BB39-0481-3A77-2F56C7720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9B5A3BC5-89B3-E921-69B1-856E595C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6BFC4C0F-B9BF-F4E8-A12B-FDE4CA5E2B61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4B44AD29-AC72-7F2C-BEDF-0ACE3ED53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4C406949-56E1-EC84-32EE-4CBC9E684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9BFA67BE-9F79-E999-8666-DCD88C12B6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51727AFE-1FF7-DB8D-C42B-A13C1137497A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FC0C57D2-0156-6422-CE25-8582A3766F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6C0EE2E4-A8CF-E797-7964-E8083665B217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02F32B8-A321-FB76-EB96-453065E11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10" y="1104495"/>
            <a:ext cx="35732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57104A0-E7F7-F556-552A-8FE7730DD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10" y="3667066"/>
            <a:ext cx="35732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F89EBEBE-0EDE-1A8D-2486-28B7A5EA2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09" y="2352735"/>
            <a:ext cx="357328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8EE9B5E-3011-4524-AA73-0872E2715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09" y="5005319"/>
            <a:ext cx="357328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BBAD22FB-F0F6-26DA-7590-82F9152060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8" name="Obdélník 17">
            <a:hlinkClick r:id="rId9" action="ppaction://hlinksldjump"/>
            <a:extLst>
              <a:ext uri="{FF2B5EF4-FFF2-40B4-BE49-F238E27FC236}">
                <a16:creationId xmlns:a16="http://schemas.microsoft.com/office/drawing/2014/main" id="{BD865F1B-E894-9466-E2C2-6B760D0C888E}"/>
              </a:ext>
            </a:extLst>
          </p:cNvPr>
          <p:cNvSpPr/>
          <p:nvPr/>
        </p:nvSpPr>
        <p:spPr>
          <a:xfrm>
            <a:off x="10921493" y="666692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15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9" name="Ovál 18">
            <a:extLst>
              <a:ext uri="{FF2B5EF4-FFF2-40B4-BE49-F238E27FC236}">
                <a16:creationId xmlns:a16="http://schemas.microsoft.com/office/drawing/2014/main" id="{6C955F63-AD16-0CE0-00FE-39B5B4D9B99B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191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E8118-7847-1B3A-0F8A-5BCD649E0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380A5773-464F-EABB-E389-8508B7132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42A85578-6E28-B7ED-BA1D-791D77D99226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C21FE48-2851-3475-E633-43FC422CC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21DD6A6D-BE4D-98B5-5D71-EC4714961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BD7D21A0-7215-E8BE-3E55-64D676109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391EDE8-0D94-CC77-4135-BCB72EEBFCD8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D233C1C5-5335-592F-8A37-F8D28155BC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2992A12A-3CF3-4E91-C7AE-46EDAAC8394D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703FFA9-C89A-016C-CD13-FC132548D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5512" y="5084917"/>
            <a:ext cx="364220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9CFB05F4-6AC9-9310-4B88-4EE46BF29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5512" y="3727605"/>
            <a:ext cx="364220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5D5D1DA5-0E46-1C0D-8200-21A89E452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5511" y="1065571"/>
            <a:ext cx="364221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B0797772-A363-89EC-C369-D648C0A4A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5511" y="2381468"/>
            <a:ext cx="364221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E975ED11-9653-5636-DB91-F17C248E01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D36A7133-12EB-BAA1-F620-AF79F30FEE99}"/>
              </a:ext>
            </a:extLst>
          </p:cNvPr>
          <p:cNvSpPr/>
          <p:nvPr/>
        </p:nvSpPr>
        <p:spPr>
          <a:xfrm>
            <a:off x="10921493" y="666692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16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2EDEBF5F-8CD1-FBE3-E3EB-FDF13CCDF4DE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061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C02F6819-FAD0-57C2-B067-10DCE7B99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394" y="-1"/>
            <a:ext cx="12611630" cy="7050157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299B527-CD2B-186F-F0FD-E21CF36CA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303" y="979383"/>
            <a:ext cx="2469345" cy="34765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5DFCC9FA-D1E9-A599-9CC4-AB5527E211C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48000"/>
                    </a14:imgEffect>
                    <a14:imgEffect>
                      <a14:colorTemperature colorTemp="5744"/>
                    </a14:imgEffect>
                    <a14:imgEffect>
                      <a14:saturation sat="173000"/>
                    </a14:imgEffect>
                    <a14:imgEffect>
                      <a14:brightnessContrast bright="-59000" contras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5303" y="592280"/>
            <a:ext cx="2469345" cy="376883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30488CC7-294B-95F2-35E1-9B14A7E70E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352673" cy="1391109"/>
          </a:xfrm>
          <a:prstGeom prst="rect">
            <a:avLst/>
          </a:prstGeom>
        </p:spPr>
      </p:pic>
      <p:sp>
        <p:nvSpPr>
          <p:cNvPr id="20" name="Obdélník 19">
            <a:hlinkClick r:id="rId8" action="ppaction://hlinksldjump"/>
            <a:extLst>
              <a:ext uri="{FF2B5EF4-FFF2-40B4-BE49-F238E27FC236}">
                <a16:creationId xmlns:a16="http://schemas.microsoft.com/office/drawing/2014/main" id="{CF5DC3DC-2C91-F182-F63E-1681168E697D}"/>
              </a:ext>
            </a:extLst>
          </p:cNvPr>
          <p:cNvSpPr/>
          <p:nvPr/>
        </p:nvSpPr>
        <p:spPr>
          <a:xfrm>
            <a:off x="387274" y="5466698"/>
            <a:ext cx="3809056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</a:t>
            </a:r>
            <a:r>
              <a:rPr lang="cs-CZ" sz="2200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JE SE TO OD DOBY, CO </a:t>
            </a:r>
            <a:b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SE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 NA NÁŠ ZÁMEK SNESL </a:t>
            </a:r>
          </a:p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PODZIM. </a:t>
            </a:r>
          </a:p>
        </p:txBody>
      </p:sp>
      <p:pic>
        <p:nvPicPr>
          <p:cNvPr id="21" name="Obrázek 20">
            <a:hlinkClick r:id="rId9" action="ppaction://hlinksldjump"/>
            <a:extLst>
              <a:ext uri="{FF2B5EF4-FFF2-40B4-BE49-F238E27FC236}">
                <a16:creationId xmlns:a16="http://schemas.microsoft.com/office/drawing/2014/main" id="{5147190C-5B91-A775-1403-08B03DDB87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485260" y="5862910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BF6D497-09BE-EC97-D3E5-5715D3A446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7297271" y="4025296"/>
            <a:ext cx="2004404" cy="2511654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603420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3AF22-9991-1910-54DE-A39D7E571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3D9CD0C1-B021-1A15-E702-1F1B395C9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D02B3B38-58BA-33B1-281E-CEEC2682036A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1F367386-BC66-2A22-CE76-3C27087EB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23BAC07B-E1AE-3A07-87FC-06FCDD813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0871BBCD-E311-2F27-9411-DA9DEFC0F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CBCA25F1-75DC-9D31-FA3A-2857435CE193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03F613A1-8DFE-0F12-8929-A283E25D99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A5D4284F-715B-A270-2FAF-2299136B10A3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72C82D41-F136-EAEF-4266-F1AC12A61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985" y="1139537"/>
            <a:ext cx="357697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110F51B1-596F-0BD7-42DD-D5A2536FF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985" y="3687294"/>
            <a:ext cx="357697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86B1A075-58BA-A140-27E2-497B3F9B6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0747" y="2382839"/>
            <a:ext cx="357697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04BA697F-A60E-05E9-A183-13C7FFA67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5985" y="4991749"/>
            <a:ext cx="357697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67891F48-BFDA-412A-C391-38F83E4D85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D3D07698-D3A8-C8C8-C3F5-0994F43BD447}"/>
              </a:ext>
            </a:extLst>
          </p:cNvPr>
          <p:cNvSpPr/>
          <p:nvPr/>
        </p:nvSpPr>
        <p:spPr>
          <a:xfrm>
            <a:off x="10902318" y="696769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17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93CE1FCE-CDC2-1E53-F604-A45A220107EF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936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9412D-8D14-B0CA-EB73-CCF9A79F8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930CD63D-FCA3-D4D6-356F-055EC977D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B3EDD5B8-6723-41BD-6365-6BBEAC2F4685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4F5E209C-C3C2-BD3E-7202-AD8E0AEB9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F00B50D8-0B75-3DD4-88AF-B16245B0D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259E7A49-52BA-5654-9BB9-F8AC7D741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C50AB56C-ACCD-A8A6-853B-7D8AD4978A51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B5E67B14-0733-3997-40DC-3F1EA89948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1CF316E5-32DE-CFBF-DFDB-AA6C21AE2EBF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AB444FA0-D902-2970-B9F9-9A606DAFC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0881" y="5138443"/>
            <a:ext cx="35736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2B244C68-23E8-199C-C3E8-72B3D170C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0881" y="3814589"/>
            <a:ext cx="35736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3BD71921-D012-B960-D98E-1A7D6C6A2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5642" y="2519724"/>
            <a:ext cx="35736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93D8600C-EF59-8767-18ED-7FCFBDA7F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0880" y="1203827"/>
            <a:ext cx="35736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3EE6F874-5164-100B-92AA-63AA1DA99A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B593EDFD-DC35-672B-372D-7BC3F1D47950}"/>
              </a:ext>
            </a:extLst>
          </p:cNvPr>
          <p:cNvSpPr/>
          <p:nvPr/>
        </p:nvSpPr>
        <p:spPr>
          <a:xfrm>
            <a:off x="10902318" y="684164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18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BCDFBBAB-76A3-EF80-541B-92FBC9D0A4CA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142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B2C06-B65C-FBD1-40A4-63C57C669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7A6E8031-432E-907C-8A4D-6BBFF978A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837DC477-6D48-B397-6609-889056D7DAEF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6094905D-BA08-7162-C9FC-05D5DBC06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954098F8-AD6F-6C5F-6AE6-04461CFAD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907DA55E-BEEF-E4BF-D8A5-F25F86252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05319DA3-F447-AB8B-51C4-18C543916B57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BCDAACA4-0D59-AAF6-C0F3-7004634D29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05D87B0C-4DD1-B4DE-87CE-058E1AC84215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B2C32D8C-1606-128C-0908-A0524A356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3698" y="5064583"/>
            <a:ext cx="352253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7B02E2A3-7E15-3375-65EE-9E3A7A8CE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3698" y="1116892"/>
            <a:ext cx="352253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80C27A06-7F32-A452-B1FB-A8DEDDD52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8461" y="2432789"/>
            <a:ext cx="352253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8716424F-FA87-D84D-1D94-44E918A67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3698" y="3748686"/>
            <a:ext cx="3522534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9F6E4EB9-53E2-94F3-02D0-8AF0A042A2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8751F825-D432-ECDE-12EF-B3EA289F1E3D}"/>
              </a:ext>
            </a:extLst>
          </p:cNvPr>
          <p:cNvSpPr/>
          <p:nvPr/>
        </p:nvSpPr>
        <p:spPr>
          <a:xfrm>
            <a:off x="10921888" y="645224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19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15C28124-51F4-46A5-C51B-D32135456194}"/>
              </a:ext>
            </a:extLst>
          </p:cNvPr>
          <p:cNvSpPr/>
          <p:nvPr/>
        </p:nvSpPr>
        <p:spPr>
          <a:xfrm>
            <a:off x="10972800" y="333470"/>
            <a:ext cx="906380" cy="870357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211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B50B5-C832-FA0A-32F3-2B2A50BC1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D359AA8-FBEC-08C8-C9BD-B71383B1E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901C9091-CD29-EBAB-2E89-8E512A1022C3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1420D8A7-225C-AE00-2FEA-156B4D6BE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28A3CEAA-1589-870F-BF84-BA8BD4991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2476CDA7-74F8-4C2F-B2B1-A6BE6F14D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2AB4AA2-A1E9-4464-F3F0-36B1C97D5D2A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30838426-5588-6BEE-8023-F17B4D6771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911CFE3B-4175-1D02-C22D-B1DBDFAFDD60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5DC733D4-FBC7-0E5A-8BC5-8D59D636E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654" y="5063193"/>
            <a:ext cx="353621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7A793F8D-6244-9FFE-9EFC-FE4BE481A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654" y="3747296"/>
            <a:ext cx="353621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1057D948-D7A3-64F3-404B-FF5596578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856" y="1143977"/>
            <a:ext cx="353621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FE2749CF-4EC6-FF67-9095-C8FB419AB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856" y="2459874"/>
            <a:ext cx="353621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628C7D67-3C8F-C956-8373-A22910B969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FD3D5BCE-20D0-E052-2305-D2E9184266B4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20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7712A701-9B2D-E3FC-392A-7DB7EABEC281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007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1434B-57D8-C359-9502-E53F17C60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B37D849-D7C4-2231-3582-4699B8B2A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19945153-5169-E81C-6B0C-F1004ADBE11B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3AE8128-1F5F-908F-C25C-C19698B08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12DDE344-430E-0737-8AAC-2C5F2D802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90D13439-A55F-1E67-EA01-6E791AE72B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61AAAB7E-E1B0-0AB5-7646-54ECAD1B7992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3DCD5908-1BD1-6D33-1F7B-3FA15A79DA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13B15EB3-2CE0-3434-1E5F-B1CEB1285E76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985EA9F4-FE33-FB95-7209-A5E07447F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216" y="1149162"/>
            <a:ext cx="345013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4848027-FFB7-9241-EE13-7275851FB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216" y="3721996"/>
            <a:ext cx="345013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E013386D-CCBF-ED1D-3B26-BC55D340F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5978" y="2404770"/>
            <a:ext cx="345013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108EDADB-C88B-7169-7F65-48D55897E9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216" y="4973528"/>
            <a:ext cx="345013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55C61D6C-8E13-D98C-FB6E-0BA131D0C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2A7D0D96-4028-FEC7-89EA-0A17899EF99E}"/>
              </a:ext>
            </a:extLst>
          </p:cNvPr>
          <p:cNvSpPr/>
          <p:nvPr/>
        </p:nvSpPr>
        <p:spPr>
          <a:xfrm>
            <a:off x="10886252" y="666693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21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A3F352EB-5806-C317-87AE-0E5E6245A82F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518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CECDB-5489-6870-6740-6A7576CB0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B4BAEBB4-4DCA-B26F-108C-D300B6268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1A0D1CA5-8BE1-4227-F67D-DA608BE01613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CC7D3B3F-ED7C-BF93-E161-EAF1C0A2A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1A2F85ED-DC56-C183-E1CF-7E8889327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367FD2EC-59AE-4783-5294-986635592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859F26D-8089-7AFC-6245-3909B754FFB7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BC64619E-F191-79B1-5EB4-8C84EC5029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700D63F8-2358-2D2A-C729-FD4FCF467E57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0B1F61F7-F64F-D778-F238-9BE750C96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1285" y="5092038"/>
            <a:ext cx="358643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63A2BA8C-4643-CC6D-641B-41AF16780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1286" y="3818094"/>
            <a:ext cx="358643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464A13C3-6800-090A-1A08-CECA9F4CE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1285" y="2502197"/>
            <a:ext cx="358643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8505F5E8-B95B-5A93-CA89-6D49FA63F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1285" y="1186300"/>
            <a:ext cx="358643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4C882040-8793-55AE-446A-253F6426B9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A70A1B71-F9F3-D50F-1DF1-7C351A2FA10F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22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8204343A-E3E8-2D7D-6B36-4FE1684431F1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36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98F96-C683-8464-4C8A-9F1CC48A9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EC0291F9-76AD-2A76-0975-6F5C0C82F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2B73216B-8D57-FAB4-DCD2-2A152D5C22DB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24CE93D-7646-9786-D63B-75243F756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10DDB8C-68BE-2E59-BC98-8778710EF7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DB8089E4-875D-2228-63E8-7D3C89D0C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2937FEE-4CC9-8431-1613-89158DCE97EF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3568C07B-DDDB-352B-8D8F-060DAF4CE0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E9229A82-BE95-BB2B-4F0C-12100AE908C9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259F82ED-50B6-76AD-2804-F60CF3E21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57" y="5039232"/>
            <a:ext cx="34669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F65741E-1864-D06E-46D6-918F4D75D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59" y="1123979"/>
            <a:ext cx="34669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827CF1EB-EC6B-829E-96EB-D5917B79D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1022" y="2439876"/>
            <a:ext cx="346691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2D2BB4EF-7FC1-183C-98AF-A42F6FAF0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256" y="3762899"/>
            <a:ext cx="346691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E8D477E0-3A45-6F41-923B-65EF851C42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654D83D9-10E1-5F78-90C8-995315168FF2}"/>
              </a:ext>
            </a:extLst>
          </p:cNvPr>
          <p:cNvSpPr/>
          <p:nvPr/>
        </p:nvSpPr>
        <p:spPr>
          <a:xfrm>
            <a:off x="10929710" y="666693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23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276EFE67-3BDC-6892-FCE2-47B210845654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019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6BE3C-8156-0560-80F3-5F4E14702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4F85503F-E2D4-5A40-FF41-C727434FB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3757EBC0-517D-0525-D8D6-5C90EEEBF991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F3CC4887-AAF3-C54F-B3F4-19F630304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7BEE301F-991E-DC99-685D-15CDEF75A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53694E3D-EC46-B614-1153-823FDFEDF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245B7AF-F104-3935-177D-A6FD021619E1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C8276407-9F8C-5AB0-8422-1D74FEAE49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58645F66-FE99-5D46-CA26-875264DB6711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54E0E86B-739B-DA88-7040-AA09DAA0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1149163"/>
            <a:ext cx="34669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9D6F01A3-C059-C58B-C9E3-C60D40426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3799634"/>
            <a:ext cx="34669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940B538B-6139-9237-9947-1EEC5FAF5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2465060"/>
            <a:ext cx="34669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A72873E1-73C1-5242-5A9B-6FD3BD791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5111389"/>
            <a:ext cx="34669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29BA260F-A49C-4720-7254-5F1363435D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77720635-23BD-0883-B00A-B6F3FA48B6F9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24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7DA94F7E-B1CA-251D-F0BC-96DBA0149F7B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949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7FD75-0752-92BC-EDCB-212B78AE5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5163919-2DA8-AAE2-98D1-132F3D2B7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A9BE40B7-5579-8AD1-177C-419A93B31619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4045BD91-8804-2412-3D7B-B280666D1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58944522-F828-9488-A4BF-E43A0D707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C3892B41-3F0D-6208-D7C0-2F57DFE98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4AF45809-B1D3-A4CD-E3E0-DE278B388F67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98635185-D1EB-191F-3AB9-62B28F4F30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A9BB828A-CEFC-7798-6B4F-7241C7604A1D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8FC11601-0042-B3D6-AA5B-AA39E4260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2546" y="5233058"/>
            <a:ext cx="358085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D5A74510-DB3D-E3B4-F00D-8C2003AEF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2546" y="3877300"/>
            <a:ext cx="358085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37356FB4-0739-B0A7-3D03-D567C1F14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2545" y="1081456"/>
            <a:ext cx="358085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3AA55722-FD42-64C2-D008-19A58792D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2545" y="2474075"/>
            <a:ext cx="358085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B8B3BF78-6A15-239C-9516-3E3151C46B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440038B8-8620-2D8E-764A-C5C4EC23EFA3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25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321CDDD7-BAED-D62C-314C-574D8B25FE89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221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8242D-9306-20C2-B0C3-E4669A22F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F459211-2C57-73FC-F3DB-C880774E6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FD64EFFC-FFE2-2FF9-2BF8-AD22D64A3B4E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09174F60-E45D-03C9-9C61-8D13B23A4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EF8C0081-45DE-A365-B17A-733400952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D0EA3860-A118-A945-81ED-6074C6CA1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49594AF1-1489-E0FB-13A2-44300281BCD6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9F646553-7DA0-5764-933A-8A3547F279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0D61E115-F2CF-AC2F-03DB-EA52E5761C33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5CB70C7E-33E2-A91D-7D01-B5A24CF80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2755" y="5111526"/>
            <a:ext cx="353859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C88BE62-2EBE-8F99-1490-111EBE73B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2755" y="995362"/>
            <a:ext cx="353859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AF47AB56-876F-0D5C-61F7-44B7E7EF4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518" y="2311259"/>
            <a:ext cx="353859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CAB1BB85-3CB7-BBC1-D7F5-47C85ABBF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2755" y="3698523"/>
            <a:ext cx="353859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B4CDAFD7-DBC4-9C77-4285-9A02A6984C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2E310362-3914-C752-F749-62C38463F133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26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04F45D66-ACDD-00F5-0E17-B84386844DEC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398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C02F6819-FAD0-57C2-B067-10DCE7B99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394" y="-1"/>
            <a:ext cx="12611630" cy="7050157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299B527-CD2B-186F-F0FD-E21CF36CA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303" y="979383"/>
            <a:ext cx="2469345" cy="34765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5DFCC9FA-D1E9-A599-9CC4-AB5527E211C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48000"/>
                    </a14:imgEffect>
                    <a14:imgEffect>
                      <a14:colorTemperature colorTemp="5744"/>
                    </a14:imgEffect>
                    <a14:imgEffect>
                      <a14:saturation sat="173000"/>
                    </a14:imgEffect>
                    <a14:imgEffect>
                      <a14:brightnessContrast bright="-59000" contras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5303" y="592280"/>
            <a:ext cx="2469345" cy="376883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30488CC7-294B-95F2-35E1-9B14A7E70E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352673" cy="1391109"/>
          </a:xfrm>
          <a:prstGeom prst="rect">
            <a:avLst/>
          </a:prstGeom>
        </p:spPr>
      </p:pic>
      <p:sp>
        <p:nvSpPr>
          <p:cNvPr id="20" name="Obdélník 19">
            <a:hlinkClick r:id="rId8" action="ppaction://hlinksldjump"/>
            <a:extLst>
              <a:ext uri="{FF2B5EF4-FFF2-40B4-BE49-F238E27FC236}">
                <a16:creationId xmlns:a16="http://schemas.microsoft.com/office/drawing/2014/main" id="{CF5DC3DC-2C91-F182-F63E-1681168E697D}"/>
              </a:ext>
            </a:extLst>
          </p:cNvPr>
          <p:cNvSpPr/>
          <p:nvPr/>
        </p:nvSpPr>
        <p:spPr>
          <a:xfrm>
            <a:off x="466626" y="5466698"/>
            <a:ext cx="3650358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LISTUJE V KNIHÁCH, VA</a:t>
            </a:r>
            <a:r>
              <a:rPr lang="cs-CZ" sz="2200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Í</a:t>
            </a:r>
            <a:b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JEDEN NEPOVEDENÝ </a:t>
            </a:r>
            <a:b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LEKTVAR ZA DRUHÝM . . .</a:t>
            </a:r>
          </a:p>
        </p:txBody>
      </p:sp>
      <p:pic>
        <p:nvPicPr>
          <p:cNvPr id="21" name="Obrázek 20">
            <a:hlinkClick r:id="rId9" action="ppaction://hlinksldjump"/>
            <a:extLst>
              <a:ext uri="{FF2B5EF4-FFF2-40B4-BE49-F238E27FC236}">
                <a16:creationId xmlns:a16="http://schemas.microsoft.com/office/drawing/2014/main" id="{5147190C-5B91-A775-1403-08B03DDB87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485260" y="5862910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3F9C1CD0-20DD-A664-8C41-8FB21376620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04134" y="3372972"/>
            <a:ext cx="1910443" cy="2393915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14246723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EBF90-DD20-A489-01C0-64AAB00B2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87D69CE7-733D-1536-1C83-6B409A9D3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9F63B02C-C97F-F88A-5C9F-007CECC2440D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743A0335-6A8E-8004-212D-69D1F11F6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F315AF2C-779A-E027-1E2E-C6110CFD5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275EFF3C-BAFC-1CB0-307D-ED1554AA0C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1EDED1F-BD20-2461-D1E1-1FD8F059D520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729428FB-DC2E-9ACD-62D5-964EA987D9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44D154F9-9777-4B82-7B2F-314743E9996E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61374D9B-D2FF-6730-49CC-CE2690312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0231" y="5193183"/>
            <a:ext cx="352598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7658BA0-946C-4B42-A7FC-26CD6A51A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0986" y="3851491"/>
            <a:ext cx="352598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62DE210E-9DE9-D228-47FF-5191F88E4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0986" y="2477838"/>
            <a:ext cx="352598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9A6C49BC-09B8-1D06-2018-B5F0019F0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456" y="1149366"/>
            <a:ext cx="352598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3554F5E1-A74E-2E71-52F1-2AE1BAEEF2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9BEAC337-9E10-FD8E-3722-63B88AA5858A}"/>
              </a:ext>
            </a:extLst>
          </p:cNvPr>
          <p:cNvSpPr/>
          <p:nvPr/>
        </p:nvSpPr>
        <p:spPr>
          <a:xfrm>
            <a:off x="10886252" y="666693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27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BE1E76A8-E6BE-EC52-A433-C0306D2120B3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918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AB313-C238-74FE-4898-0FC6FA0E3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C985FC5-F039-D71D-E3C4-352020381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01617AD0-B3E9-607B-0DF3-DA914B7BBD3B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C979008F-43B5-A607-E325-B32EF8E17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E572C44-2B6E-8B27-43C0-1D2DF9CB2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396CA61B-1819-98F6-A32E-845C341FA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7A2369F-601C-E054-3DA8-F541DCA8F490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BD3E0E92-5C80-565D-C691-EED7D1D651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D0FA24E3-0927-7246-6D02-A98DD5FA80F9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D2790214-A454-6180-1BEF-C6BD71970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563" y="5230926"/>
            <a:ext cx="350167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A96D8B66-A2BE-B6C7-023B-02324EDA3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564" y="3881339"/>
            <a:ext cx="350167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AC09AB38-E6BA-5CE4-0890-57C4F8973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563" y="2507621"/>
            <a:ext cx="350167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2F7EF6CE-4A31-D489-2D96-7D00CC31F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681" y="1133903"/>
            <a:ext cx="350167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06B89154-33A4-A502-F3BE-A558917341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502400D7-E59A-717A-61C0-647719B62363}"/>
              </a:ext>
            </a:extLst>
          </p:cNvPr>
          <p:cNvSpPr/>
          <p:nvPr/>
        </p:nvSpPr>
        <p:spPr>
          <a:xfrm>
            <a:off x="10886252" y="666693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28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4C332F6B-7395-A1B2-CAA1-65157286555B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908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62EB9-BA9E-EF8D-4E52-1A5173BED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723C9298-6789-5A11-14D9-18D96A76C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7FAB176A-90CE-96B3-88BE-347B225A186F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7AF201DB-8190-06D9-18A6-6DB25FA50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737D2074-CFE4-9D80-6D58-4007DB352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75DF20A4-F18B-9F48-8AFA-9D7266AAB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78E73603-C7F2-CE76-6DAA-1D895AA1DA66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9F7FBEB6-2394-3FBF-5E45-3EE39D3BA7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BDB9BBBE-AB68-DE62-3A68-89E4F79DED6F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4D7FD7DB-30EE-F800-D7E0-1ED0BC615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992" y="5033265"/>
            <a:ext cx="350673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D9E77207-0D09-D18B-1A15-A059B3782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216" y="1106078"/>
            <a:ext cx="3506738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BF9D1377-2975-8A62-1EDA-EDCC93B3C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991" y="2388207"/>
            <a:ext cx="350673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946345A7-9F52-06F4-8CBF-E1729EC1F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991" y="3710736"/>
            <a:ext cx="350673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F55F3BBE-94A1-219C-CFB4-E8D9926487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15436582-8149-04E9-4387-B586012CEF45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29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4A1E3C7E-8186-ABA6-08FE-D41FE41EC1BB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10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A33DC-2C3E-139A-F42D-2DC57F435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8CB31C90-B7A5-EDB7-3E7D-3CC53175B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94A26108-D144-0C0C-303B-E789D28DD189}"/>
              </a:ext>
            </a:extLst>
          </p:cNvPr>
          <p:cNvGrpSpPr/>
          <p:nvPr/>
        </p:nvGrpSpPr>
        <p:grpSpPr>
          <a:xfrm>
            <a:off x="312820" y="153316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090FE78F-05FB-1CFF-4B3C-AFC3A7C83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BA389993-F6C1-AC7A-9208-65E0303C2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CE82EF0A-3712-5339-B295-E2BE6ED8E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10C59ED1-8524-075D-E958-B4FD036F9603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1D2AC5C5-B7CE-866A-550F-9B934E199F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E0F267D5-7F0D-B20B-507D-4A06BB088E5A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7A300DF1-1AED-8B47-8DE2-A31BBF454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5154114"/>
            <a:ext cx="345013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956330A-299D-A107-5B36-E95C87FD5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994" y="1052581"/>
            <a:ext cx="345013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C3ADCE26-989D-F45C-745E-6714C87D3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0" y="2397271"/>
            <a:ext cx="345013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19EF4057-F777-BA02-15C0-79C078CEF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0" y="3780464"/>
            <a:ext cx="345013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8E67947A-EC9C-4465-E205-44482364A7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1D375B5C-85ED-BE9D-F8C5-C3EB30C7D1D3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30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1AC5EE22-0574-5DE0-9645-E37AFFDA28CA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28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755B3-C5C5-2A11-2943-F4F126479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8404E45E-835B-C4BD-B032-2BB3D7A1E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DE4CCE92-04E9-3455-6845-3D92D58D3FA3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56D221E0-1547-FB77-C2BD-D765E4D67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BC1246E1-225C-84D4-A0FA-93CC39EB7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415A33BA-E528-3E8A-7511-D3695F575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1367AB5F-3C6B-6C8D-193F-AACE607BDDCB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6B0D57F2-644C-3B21-D56A-711DAE11F2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DBB2C65C-19A8-5FD6-499D-160A07B91D3C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4E283C23-1B45-E2B4-FD4F-2324923BC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4952903"/>
            <a:ext cx="34669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56F24F0A-3F38-0B53-3ABF-0520004E7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3655856"/>
            <a:ext cx="34669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4AE724EE-67CE-4AD6-1897-753692E6B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1042912"/>
            <a:ext cx="34669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E21B5BB0-8389-93B3-AA32-50D8BA1A2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2358809"/>
            <a:ext cx="346691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B4F67BEE-E914-BE5B-84DA-959D804418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35C98E72-9FED-B653-FC71-E80BD4378424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31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FB3FB92D-4891-513F-6945-24D82AC19FE9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641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62A53-7896-FE13-C55B-6B7271F5E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85772175-424F-B2D9-719C-43E45FFF1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D64F7E93-6802-64E3-F8B0-B416FA21C92B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6B4890BA-8ADF-A932-59FE-5156EE9684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0C0D0ADC-D773-A4E8-40DE-726BFC9E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BB76AC25-00E9-77FE-C6DB-5300D4221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47D5D47-87D7-9552-1B96-E0D8C466D9A4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5A21347D-14B0-62FA-F3A3-16531EA3AE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DE003045-E791-BE88-B31E-FA8E6A8ABEBA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7EDE215F-06B8-6183-898F-6344D47E7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2482" y="5138271"/>
            <a:ext cx="364496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8740C72-A207-84E2-FBE1-A843331A9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2482" y="1076722"/>
            <a:ext cx="364496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D614145A-1756-C35B-777B-9E69035985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2481" y="2392619"/>
            <a:ext cx="364496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9121446F-33D6-2B8C-A4AF-6C796C851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2481" y="3765445"/>
            <a:ext cx="3644967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B42BECB9-88A1-203C-653A-E33C366200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DF9F5C31-0742-936F-ABCC-69F10681A7B4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32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B10E72B6-24D6-56EF-12C7-67D8E089DE67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41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B159A-A55C-F0B1-6E06-F9031958A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3DA5776A-76A0-1762-FC7C-AC95A0B02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EEB5A53C-FCE0-2DFA-32EF-87D6354A6980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D8542AC8-908A-A8FE-B8FF-EB0BEB67F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95A33283-CE61-74D2-CF9B-D20BD98F1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412C581F-FD8F-2B1E-0FCF-F458BE375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14B36A32-29F9-3852-B14D-CA248281CF10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8F366F51-2FF5-1345-7C4C-1F5CC1DC52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8F164025-0549-0CE7-A81F-967D5621A4BA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539C6E-2C82-E678-0EB4-056B6E846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650" y="5023013"/>
            <a:ext cx="350192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B0BF8A9-E819-C349-E087-ABEEEDDC0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874" y="1075322"/>
            <a:ext cx="350192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2AEEACFE-128B-2CD8-ACF0-ED07AAAEE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649" y="2391219"/>
            <a:ext cx="350192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4565D680-BF35-D67E-16EB-D63A01452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649" y="3707116"/>
            <a:ext cx="350192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17798301-3391-C71A-B716-45EA19B14A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62C77F16-9D95-CDFE-79C5-BDC2DCFBBA12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33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24D91D7F-90D4-FE5F-1FF1-0E7EB1AAA4F0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133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87950-6A23-45AD-B319-D8458D50E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36F60CBE-8504-CFA1-D815-A8A7724C1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90D2CBF7-47A0-85CE-34AD-801702261B73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1214DC16-010C-1F7D-DB3C-3B45154D5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CFDA712B-7AC3-BDD7-1832-F8F5AD0F3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8D2F5A24-D297-DAD2-4301-A1F99142E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3F20FBA-DE56-60BD-E5BF-B039F244613F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C85C217F-49A9-F2D5-77E2-A29F3BBF22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68EF6C57-87FF-D433-B38F-2D048E92CBFE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2A07402-76E6-996F-CDC7-2031B9155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036" y="5071552"/>
            <a:ext cx="360568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87CB6634-F580-149A-B4A7-9B798C3B8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036" y="3788817"/>
            <a:ext cx="360568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09623CBC-A806-2156-A04D-C922F174E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6797" y="2459084"/>
            <a:ext cx="360568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A1782184-5155-045E-6632-9FA89D0E8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035" y="1143187"/>
            <a:ext cx="360568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AD79BC93-BFE4-1D81-CBE3-E545979B7E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D4B09CAB-E94E-969F-38B0-A8E137660AC2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34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FD9172D5-96D8-3FB0-2FBA-8F659EB3D832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539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FD423-4AC2-B76E-72FF-F6A6B4FA9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A2A8AE2F-9D2D-FFEC-84F0-6EEA47970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0E7174FA-BCFE-EC45-24F5-F716D253BAF7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C766EB45-B965-B692-4061-178A64107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FFA2F628-6CF2-485B-5475-1A9A6BCA8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129EAAC8-C58D-BDB8-0DAF-46214D65E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B15E0F6D-D995-BACD-451C-DAE856AA7FF9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20ABE03D-3DEB-6890-4CE8-463C252EB8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2C1A5D4B-893D-B7C8-500B-F0B759FCEE0B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3DF99D8-BBDF-D527-0FCD-E31B50FBD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775" y="1076644"/>
            <a:ext cx="354237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199B84E7-8AFE-FB8F-B9FF-2AFF9C808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775" y="3805752"/>
            <a:ext cx="3542379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14D079E1-3854-557A-FB5C-76E33A760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537" y="2437528"/>
            <a:ext cx="35423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EE17AEAE-B520-E2EB-80C8-03030D6A7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775" y="5121649"/>
            <a:ext cx="354238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D)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DAA24DB6-3355-B4E0-0CBF-4312CC4F6C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0CEDC3CB-92AD-BB52-3F18-0B8C118BDA1E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35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38CE8D43-6BC7-2A0E-8CD8-01167543980B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186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5EB4B-070B-FFDB-662D-D38CF138C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C181BFFB-930B-9228-D885-13059B176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DE9C55F0-3DD0-FA9D-DEF0-E9A28BF70684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7F05C4F5-1402-F507-E07F-31550D1BF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E2FF1982-9542-519E-63BA-57DD2F86B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3C722792-AB34-C12B-2470-5C049DD4B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624862B-DB12-585A-B04D-BC9571466E4D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FE3C4A75-20BA-F002-2F3E-EB6FEEAB9F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A28664AD-B544-F578-D038-4AD44EB85BA1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BD95CB2-5A98-B1B5-61A2-BEB7A92BA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1590" y="5181873"/>
            <a:ext cx="356551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4B4EF059-97B3-182B-CF29-156A8EFAA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1590" y="3865976"/>
            <a:ext cx="3565510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635E434C-4BFB-0990-BAE5-007287091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730" y="1086269"/>
            <a:ext cx="35655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1A864DAB-7969-4C82-6087-91CD8A773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9730" y="2446840"/>
            <a:ext cx="3565511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C568E945-6618-931C-3E19-8EC93CFD5C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84F8A64E-58C1-4237-AE76-AD64E0DBDE0F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36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068941FE-9EC0-21C2-A9DF-67072F3510D8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963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C02F6819-FAD0-57C2-B067-10DCE7B99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394" y="-1"/>
            <a:ext cx="12611630" cy="7050157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299B527-CD2B-186F-F0FD-E21CF36CA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303" y="979383"/>
            <a:ext cx="2469345" cy="34765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5DFCC9FA-D1E9-A599-9CC4-AB5527E211C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48000"/>
                    </a14:imgEffect>
                    <a14:imgEffect>
                      <a14:colorTemperature colorTemp="5744"/>
                    </a14:imgEffect>
                    <a14:imgEffect>
                      <a14:saturation sat="173000"/>
                    </a14:imgEffect>
                    <a14:imgEffect>
                      <a14:brightnessContrast bright="-59000" contras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5303" y="592280"/>
            <a:ext cx="2469345" cy="376883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30488CC7-294B-95F2-35E1-9B14A7E70E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352673" cy="1391109"/>
          </a:xfrm>
          <a:prstGeom prst="rect">
            <a:avLst/>
          </a:prstGeom>
        </p:spPr>
      </p:pic>
      <p:sp>
        <p:nvSpPr>
          <p:cNvPr id="20" name="Obdélník 19">
            <a:hlinkClick r:id="rId8" action="ppaction://hlinksldjump"/>
            <a:extLst>
              <a:ext uri="{FF2B5EF4-FFF2-40B4-BE49-F238E27FC236}">
                <a16:creationId xmlns:a16="http://schemas.microsoft.com/office/drawing/2014/main" id="{CF5DC3DC-2C91-F182-F63E-1681168E697D}"/>
              </a:ext>
            </a:extLst>
          </p:cNvPr>
          <p:cNvSpPr/>
          <p:nvPr/>
        </p:nvSpPr>
        <p:spPr>
          <a:xfrm>
            <a:off x="359800" y="5624514"/>
            <a:ext cx="3807453" cy="80906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. . . A ZU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Í. SNAD JÍ 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JAK</a:t>
            </a:r>
          </a:p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M</a:t>
            </a:r>
            <a:r>
              <a:rPr lang="cs-CZ" sz="2200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Ů</a:t>
            </a: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ŽETE POMOCI.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 POJ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Ď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ME!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  <p:pic>
        <p:nvPicPr>
          <p:cNvPr id="21" name="Obrázek 20">
            <a:hlinkClick r:id="rId9" action="ppaction://hlinksldjump"/>
            <a:extLst>
              <a:ext uri="{FF2B5EF4-FFF2-40B4-BE49-F238E27FC236}">
                <a16:creationId xmlns:a16="http://schemas.microsoft.com/office/drawing/2014/main" id="{5147190C-5B91-A775-1403-08B03DDB87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485260" y="5862910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A9BD2461-F69D-451E-378F-1C48F92632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189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816287" y="4088620"/>
            <a:ext cx="2421842" cy="2525868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1577438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C2D15-2939-EA7C-4D35-CCA1FD9E6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4FADDFF8-DED6-1113-C5D6-9E0A029C6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C1F34F77-EBBC-31BD-3B3A-60F65CB7D126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542F7668-130F-C310-550A-E950743F5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4D5B1038-902C-FF9E-B086-ADC218090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2591D095-9FC5-52A7-2E8A-700070299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0D00104-D6AA-2D2C-C703-5319281E993B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3EBD2A95-4D90-8078-6A95-C9D779E417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D238B9C9-FAB5-819E-BCF5-015D49FA13D1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9C4ADB8-1987-6988-9522-15198B0FC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8534" y="5242199"/>
            <a:ext cx="359286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2F2B6506-1034-9F71-CF16-AE672C73C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8534" y="1030264"/>
            <a:ext cx="3592862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2157C9A7-A1FD-BD45-1892-C0AB63DB8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297" y="2384582"/>
            <a:ext cx="359286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1E9ED508-D679-7ED4-4F16-9E90412D0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313" y="3781803"/>
            <a:ext cx="3592863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C)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8DEF5C2F-93F2-2B2D-A6AC-DBCCC07140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EB121812-CC38-8EEF-9A25-781AEFA3A230}"/>
              </a:ext>
            </a:extLst>
          </p:cNvPr>
          <p:cNvSpPr/>
          <p:nvPr/>
        </p:nvSpPr>
        <p:spPr>
          <a:xfrm>
            <a:off x="10886252" y="666693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37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EEE0310F-A189-8D14-62E2-8D2B3CBD3C94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593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5E4DF-157D-4713-660C-E96E32693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C816C060-60B5-77D4-EDAE-B4E42A896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77E25C4D-8480-1A4B-D215-3B93EC52E409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12D9A33B-C52F-1596-01D2-BBC395D44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259182BE-1494-357F-57C5-6AD8B814D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59C97E18-9E42-B4AB-2B7C-34076218E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D81CF53-F2EC-E27D-ED7E-6B92CBD1EFBE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43A60E43-6D7A-04F2-15F6-06A1DED36F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E99501FE-554F-5CDB-4932-C3A626DCC540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DE2834D2-9F8E-C209-4147-7E2000425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673" y="5200191"/>
            <a:ext cx="364258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05D5DE48-2FA5-07A6-850A-B2C560444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673" y="3822382"/>
            <a:ext cx="364258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08507CD7-294C-C250-D788-D8F83621B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672" y="995362"/>
            <a:ext cx="364258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A) </a:t>
            </a:r>
            <a:r>
              <a:rPr lang="cs-CZ" altLang="cs-CZ" sz="2800" dirty="0">
                <a:solidFill>
                  <a:srgbClr val="000000"/>
                </a:solidFill>
              </a:rPr>
              <a:t>NE.</a:t>
            </a:r>
            <a:r>
              <a:rPr lang="cs-CZ" altLang="cs-CZ" sz="2800" b="1" dirty="0">
                <a:solidFill>
                  <a:srgbClr val="000000"/>
                </a:solidFill>
              </a:rPr>
              <a:t> </a:t>
            </a:r>
            <a:r>
              <a:rPr lang="cs-CZ" altLang="cs-CZ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CA768A86-3420-58AC-36A5-A56EFF054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3672" y="2408872"/>
            <a:ext cx="364258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 dirty="0">
                <a:solidFill>
                  <a:srgbClr val="000000"/>
                </a:solidFill>
              </a:rPr>
              <a:t>B) </a:t>
            </a:r>
            <a:r>
              <a:rPr lang="cs-CZ" altLang="cs-CZ" sz="2800" dirty="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9833BBBC-B1F1-F449-E2E7-20D531680B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C6BEA288-46F0-CBB1-E24C-0DEFD7658063}"/>
              </a:ext>
            </a:extLst>
          </p:cNvPr>
          <p:cNvSpPr/>
          <p:nvPr/>
        </p:nvSpPr>
        <p:spPr>
          <a:xfrm>
            <a:off x="10902318" y="666693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38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EEF21346-C70B-1CF3-663E-E89A7B7DFA5F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396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EBE02-E107-5EEF-4508-BA1CCC591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EBD8BE35-EC25-E080-140E-14566F363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0" name="Skupina 9">
            <a:extLst>
              <a:ext uri="{FF2B5EF4-FFF2-40B4-BE49-F238E27FC236}">
                <a16:creationId xmlns:a16="http://schemas.microsoft.com/office/drawing/2014/main" id="{D27A51EF-6AEE-D9FE-CEE0-037A140CAA6F}"/>
              </a:ext>
            </a:extLst>
          </p:cNvPr>
          <p:cNvGrpSpPr/>
          <p:nvPr/>
        </p:nvGrpSpPr>
        <p:grpSpPr>
          <a:xfrm>
            <a:off x="312820" y="158129"/>
            <a:ext cx="9694534" cy="6870224"/>
            <a:chOff x="103684" y="0"/>
            <a:chExt cx="8851248" cy="7028353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90E7C83A-0788-3F66-9DE8-509CAF6DA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684" y="0"/>
              <a:ext cx="8851248" cy="7028353"/>
            </a:xfrm>
            <a:prstGeom prst="rect">
              <a:avLst/>
            </a:prstGeom>
            <a:effectLst>
              <a:softEdge rad="25400"/>
            </a:effectLst>
          </p:spPr>
        </p:pic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B3B58CA4-0519-12D8-5FA6-A5419CB8E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93" y="226308"/>
              <a:ext cx="3608400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6AFA6575-8F00-2E1E-BF64-820170E68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339" y="265268"/>
              <a:ext cx="3768822" cy="6247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8772574C-4738-A505-989D-04A992DA5A6E}"/>
              </a:ext>
            </a:extLst>
          </p:cNvPr>
          <p:cNvSpPr txBox="1"/>
          <p:nvPr/>
        </p:nvSpPr>
        <p:spPr>
          <a:xfrm>
            <a:off x="1609398" y="572886"/>
            <a:ext cx="25801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500" b="1" dirty="0"/>
              <a:t>OTÁZKA</a:t>
            </a:r>
          </a:p>
        </p:txBody>
      </p:sp>
      <p:pic>
        <p:nvPicPr>
          <p:cNvPr id="3" name="Obrázek 2">
            <a:hlinkClick r:id="rId5" action="ppaction://hlinksldjump"/>
            <a:extLst>
              <a:ext uri="{FF2B5EF4-FFF2-40B4-BE49-F238E27FC236}">
                <a16:creationId xmlns:a16="http://schemas.microsoft.com/office/drawing/2014/main" id="{F10FDA65-DC4E-69F9-0BF6-D504DC7A30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86840" y="5867974"/>
            <a:ext cx="1951863" cy="656556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3180AF6E-53B9-9B47-AE21-A9951DED30E9}"/>
              </a:ext>
            </a:extLst>
          </p:cNvPr>
          <p:cNvSpPr/>
          <p:nvPr/>
        </p:nvSpPr>
        <p:spPr>
          <a:xfrm>
            <a:off x="10007354" y="5972552"/>
            <a:ext cx="1903957" cy="4473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4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STUDOVNA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3DEA4502-B983-3856-18EC-669C88E80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5287754"/>
            <a:ext cx="358643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D)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42C08294-B9D2-2F12-F47D-1879812598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2" y="3882282"/>
            <a:ext cx="3586435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C)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601E408D-9117-F3A3-10D4-82A67A668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2476810"/>
            <a:ext cx="358643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B) </a:t>
            </a:r>
            <a:r>
              <a:rPr lang="cs-CZ" altLang="cs-CZ" sz="2800">
                <a:solidFill>
                  <a:srgbClr val="000000"/>
                </a:solidFill>
              </a:rPr>
              <a:t>NE.</a:t>
            </a:r>
            <a:r>
              <a:rPr lang="cs-CZ" altLang="cs-CZ" sz="2800" b="1">
                <a:solidFill>
                  <a:srgbClr val="000000"/>
                </a:solidFill>
              </a:rPr>
              <a:t> </a:t>
            </a:r>
            <a:r>
              <a:rPr lang="cs-CZ" altLang="cs-CZ" sz="28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F84770F1-3F24-B3E2-B2D6-0563544147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4441" y="1071338"/>
            <a:ext cx="3586436" cy="5238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="1">
                <a:solidFill>
                  <a:srgbClr val="000000"/>
                </a:solidFill>
              </a:rPr>
              <a:t>A) </a:t>
            </a:r>
            <a:r>
              <a:rPr lang="cs-CZ" altLang="cs-CZ" sz="2800">
                <a:solidFill>
                  <a:srgbClr val="000000"/>
                </a:solidFill>
              </a:rPr>
              <a:t>SPRÁVNĚ.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8FF387D8-A960-BCA6-3C8E-F527CBA15A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95114">
            <a:off x="10136850" y="-846881"/>
            <a:ext cx="2856085" cy="2992089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Obdélník 12">
            <a:hlinkClick r:id="rId9" action="ppaction://hlinksldjump"/>
            <a:extLst>
              <a:ext uri="{FF2B5EF4-FFF2-40B4-BE49-F238E27FC236}">
                <a16:creationId xmlns:a16="http://schemas.microsoft.com/office/drawing/2014/main" id="{32DF9EF7-00A9-3C65-9DE7-55A5DD5A63B4}"/>
              </a:ext>
            </a:extLst>
          </p:cNvPr>
          <p:cNvSpPr/>
          <p:nvPr/>
        </p:nvSpPr>
        <p:spPr>
          <a:xfrm>
            <a:off x="10910065" y="649165"/>
            <a:ext cx="1008993" cy="537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5500" b="1" spc="50" dirty="0">
                <a:ln w="12700">
                  <a:solidFill>
                    <a:sysClr val="windowText" lastClr="000000"/>
                  </a:solidFill>
                </a:ln>
                <a:effectLst>
                  <a:glow rad="76200">
                    <a:srgbClr val="F0C14A"/>
                  </a:glow>
                </a:effectLst>
                <a:latin typeface="Harrington" panose="04040505050A02020702" pitchFamily="82" charset="0"/>
              </a:rPr>
              <a:t>39</a:t>
            </a:r>
            <a:endParaRPr lang="cs-CZ" sz="5500" b="1" cap="none" spc="50" dirty="0">
              <a:ln w="12700">
                <a:solidFill>
                  <a:sysClr val="windowText" lastClr="000000"/>
                </a:solidFill>
              </a:ln>
              <a:effectLst>
                <a:glow rad="76200">
                  <a:srgbClr val="F0C14A"/>
                </a:glow>
              </a:effectLst>
              <a:latin typeface="Harrington" panose="04040505050A02020702" pitchFamily="82" charset="0"/>
            </a:endParaRP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B2E3D82D-2CE8-1C28-5304-03A33471A9B3}"/>
              </a:ext>
            </a:extLst>
          </p:cNvPr>
          <p:cNvSpPr/>
          <p:nvPr/>
        </p:nvSpPr>
        <p:spPr>
          <a:xfrm>
            <a:off x="10870187" y="283780"/>
            <a:ext cx="1041124" cy="973520"/>
          </a:xfrm>
          <a:prstGeom prst="ellipse">
            <a:avLst/>
          </a:prstGeom>
          <a:noFill/>
          <a:ln w="15875">
            <a:solidFill>
              <a:schemeClr val="tx1"/>
            </a:solidFill>
          </a:ln>
          <a:effectLst>
            <a:glow rad="50800">
              <a:srgbClr val="F0C14A"/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254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F31B089-0151-D6A2-EA89-C2D3C3470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grpSp>
        <p:nvGrpSpPr>
          <p:cNvPr id="17" name="Skupina 16">
            <a:extLst>
              <a:ext uri="{FF2B5EF4-FFF2-40B4-BE49-F238E27FC236}">
                <a16:creationId xmlns:a16="http://schemas.microsoft.com/office/drawing/2014/main" id="{5F79054E-D6FE-DF1E-740F-829C3E80B2D3}"/>
              </a:ext>
            </a:extLst>
          </p:cNvPr>
          <p:cNvGrpSpPr/>
          <p:nvPr/>
        </p:nvGrpSpPr>
        <p:grpSpPr>
          <a:xfrm>
            <a:off x="1753001" y="4830961"/>
            <a:ext cx="2275997" cy="657298"/>
            <a:chOff x="1753001" y="4602361"/>
            <a:chExt cx="2275997" cy="657298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1B828DD4-83F9-3031-6218-BF13DD29B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13032" y="4602361"/>
              <a:ext cx="2155936" cy="657298"/>
            </a:xfrm>
            <a:prstGeom prst="rect">
              <a:avLst/>
            </a:prstGeom>
          </p:spPr>
        </p:pic>
        <p:sp>
          <p:nvSpPr>
            <p:cNvPr id="9" name="Obdélník 8">
              <a:hlinkClick r:id="rId5" action="ppaction://hlinksldjump"/>
              <a:extLst>
                <a:ext uri="{FF2B5EF4-FFF2-40B4-BE49-F238E27FC236}">
                  <a16:creationId xmlns:a16="http://schemas.microsoft.com/office/drawing/2014/main" id="{84B2F005-C5B5-44BD-3766-7D32D48381F2}"/>
                </a:ext>
              </a:extLst>
            </p:cNvPr>
            <p:cNvSpPr/>
            <p:nvPr/>
          </p:nvSpPr>
          <p:spPr>
            <a:xfrm>
              <a:off x="1753001" y="4712200"/>
              <a:ext cx="2275997" cy="4376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cs-CZ" sz="2200" b="1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PODÍVÁM SE.</a:t>
              </a:r>
            </a:p>
          </p:txBody>
        </p:sp>
      </p:grp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6919F33B-F273-5326-B5E1-2A7A7B6DB873}"/>
              </a:ext>
            </a:extLst>
          </p:cNvPr>
          <p:cNvGrpSpPr/>
          <p:nvPr/>
        </p:nvGrpSpPr>
        <p:grpSpPr>
          <a:xfrm>
            <a:off x="1753001" y="2393659"/>
            <a:ext cx="2275997" cy="657298"/>
            <a:chOff x="1753001" y="2622249"/>
            <a:chExt cx="2275997" cy="657298"/>
          </a:xfrm>
        </p:grpSpPr>
        <p:pic>
          <p:nvPicPr>
            <p:cNvPr id="6" name="Obrázek 5">
              <a:extLst>
                <a:ext uri="{FF2B5EF4-FFF2-40B4-BE49-F238E27FC236}">
                  <a16:creationId xmlns:a16="http://schemas.microsoft.com/office/drawing/2014/main" id="{10E81EE1-94DC-E911-8617-9E229ECA0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13033" y="2622249"/>
              <a:ext cx="2155936" cy="657298"/>
            </a:xfrm>
            <a:prstGeom prst="rect">
              <a:avLst/>
            </a:prstGeom>
          </p:spPr>
        </p:pic>
        <p:sp>
          <p:nvSpPr>
            <p:cNvPr id="10" name="Obdélník 9">
              <a:hlinkClick r:id="rId5" action="ppaction://hlinksldjump"/>
              <a:extLst>
                <a:ext uri="{FF2B5EF4-FFF2-40B4-BE49-F238E27FC236}">
                  <a16:creationId xmlns:a16="http://schemas.microsoft.com/office/drawing/2014/main" id="{76588134-2799-5673-32EC-D86E721A4940}"/>
                </a:ext>
              </a:extLst>
            </p:cNvPr>
            <p:cNvSpPr/>
            <p:nvPr/>
          </p:nvSpPr>
          <p:spPr>
            <a:xfrm>
              <a:off x="1753001" y="2707790"/>
              <a:ext cx="2275997" cy="4376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cs-CZ" sz="2200" b="1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ANO.</a:t>
              </a:r>
            </a:p>
          </p:txBody>
        </p:sp>
      </p:grp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AD895D85-7C11-5722-FE42-3B1804C566BE}"/>
              </a:ext>
            </a:extLst>
          </p:cNvPr>
          <p:cNvGrpSpPr/>
          <p:nvPr/>
        </p:nvGrpSpPr>
        <p:grpSpPr>
          <a:xfrm>
            <a:off x="1753002" y="3609495"/>
            <a:ext cx="2275997" cy="657298"/>
            <a:chOff x="1753002" y="3609495"/>
            <a:chExt cx="2275997" cy="657298"/>
          </a:xfrm>
        </p:grpSpPr>
        <p:pic>
          <p:nvPicPr>
            <p:cNvPr id="7" name="Obrázek 6">
              <a:extLst>
                <a:ext uri="{FF2B5EF4-FFF2-40B4-BE49-F238E27FC236}">
                  <a16:creationId xmlns:a16="http://schemas.microsoft.com/office/drawing/2014/main" id="{1F28C991-E99E-F463-772E-11D33D1F8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13035" y="3609495"/>
              <a:ext cx="2155936" cy="657298"/>
            </a:xfrm>
            <a:prstGeom prst="rect">
              <a:avLst/>
            </a:prstGeom>
          </p:spPr>
        </p:pic>
        <p:sp>
          <p:nvSpPr>
            <p:cNvPr id="11" name="Obdélník 10">
              <a:hlinkClick r:id="rId5" action="ppaction://hlinksldjump"/>
              <a:extLst>
                <a:ext uri="{FF2B5EF4-FFF2-40B4-BE49-F238E27FC236}">
                  <a16:creationId xmlns:a16="http://schemas.microsoft.com/office/drawing/2014/main" id="{8F3B1846-3FE2-7250-C1D9-E9A82B532978}"/>
                </a:ext>
              </a:extLst>
            </p:cNvPr>
            <p:cNvSpPr/>
            <p:nvPr/>
          </p:nvSpPr>
          <p:spPr>
            <a:xfrm>
              <a:off x="1753002" y="3711223"/>
              <a:ext cx="2275997" cy="4376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cs-CZ" sz="2200" b="1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NE.</a:t>
              </a:r>
            </a:p>
          </p:txBody>
        </p:sp>
      </p:grpSp>
      <p:pic>
        <p:nvPicPr>
          <p:cNvPr id="12" name="Obrázek 11">
            <a:hlinkClick r:id="rId6" action="ppaction://hlinksldjump"/>
            <a:extLst>
              <a:ext uri="{FF2B5EF4-FFF2-40B4-BE49-F238E27FC236}">
                <a16:creationId xmlns:a16="http://schemas.microsoft.com/office/drawing/2014/main" id="{792D6681-F724-D067-2F48-7FA3C3D64F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3949489" y="2499023"/>
            <a:ext cx="605587" cy="446570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13" name="Obrázek 12">
            <a:hlinkClick r:id="rId9" action="ppaction://hlinksldjump"/>
            <a:extLst>
              <a:ext uri="{FF2B5EF4-FFF2-40B4-BE49-F238E27FC236}">
                <a16:creationId xmlns:a16="http://schemas.microsoft.com/office/drawing/2014/main" id="{92C241DF-0D93-14BD-ADE6-99DFE3326F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3949488" y="3705520"/>
            <a:ext cx="605587" cy="446570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14" name="Obrázek 13">
            <a:hlinkClick r:id="rId10" action="ppaction://hlinksldjump"/>
            <a:extLst>
              <a:ext uri="{FF2B5EF4-FFF2-40B4-BE49-F238E27FC236}">
                <a16:creationId xmlns:a16="http://schemas.microsoft.com/office/drawing/2014/main" id="{3A66ABC1-BBCD-7B6F-73D4-5F2C17A67B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3949488" y="4920151"/>
            <a:ext cx="605587" cy="446570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C004CF11-A6EC-1B89-152D-2965A1DC54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115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77051" y="164281"/>
            <a:ext cx="6960587" cy="7409078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9233407F-4941-266D-D1E4-94386556A1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890" y="172572"/>
            <a:ext cx="5150161" cy="1381220"/>
          </a:xfrm>
          <a:prstGeom prst="rect">
            <a:avLst/>
          </a:prstGeom>
        </p:spPr>
      </p:pic>
      <p:sp>
        <p:nvSpPr>
          <p:cNvPr id="4" name="Obdélník 3">
            <a:hlinkClick r:id="rId5" action="ppaction://hlinksldjump"/>
            <a:extLst>
              <a:ext uri="{FF2B5EF4-FFF2-40B4-BE49-F238E27FC236}">
                <a16:creationId xmlns:a16="http://schemas.microsoft.com/office/drawing/2014/main" id="{EB5431F6-2D26-8FE5-D5DF-68008C2D39E9}"/>
              </a:ext>
            </a:extLst>
          </p:cNvPr>
          <p:cNvSpPr/>
          <p:nvPr/>
        </p:nvSpPr>
        <p:spPr>
          <a:xfrm>
            <a:off x="665287" y="255530"/>
            <a:ext cx="4633955" cy="11809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TAK JAK TO DOPADLO?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PODA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ILO SE VÁM ROZLUŠTIT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ALESPO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Ň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 POLOVINU LEXIKONU?</a:t>
            </a:r>
          </a:p>
        </p:txBody>
      </p:sp>
    </p:spTree>
    <p:extLst>
      <p:ext uri="{BB962C8B-B14F-4D97-AF65-F5344CB8AC3E}">
        <p14:creationId xmlns:p14="http://schemas.microsoft.com/office/powerpoint/2010/main" val="24965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BFE7C-B9D6-3A7C-9A76-4DD7DCF72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746C7CE3-B729-A859-D2E7-782DEB31A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227CF8E-0DDE-B6AA-930B-DDCC35308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890" y="172572"/>
            <a:ext cx="4602310" cy="1381220"/>
          </a:xfrm>
          <a:prstGeom prst="rect">
            <a:avLst/>
          </a:prstGeom>
        </p:spPr>
      </p:pic>
      <p:sp>
        <p:nvSpPr>
          <p:cNvPr id="6" name="Obdélník 5">
            <a:hlinkClick r:id="rId5" action="ppaction://hlinksldjump"/>
            <a:extLst>
              <a:ext uri="{FF2B5EF4-FFF2-40B4-BE49-F238E27FC236}">
                <a16:creationId xmlns:a16="http://schemas.microsoft.com/office/drawing/2014/main" id="{C3A954E7-4587-C8FE-EA52-CDEF93D8D35F}"/>
              </a:ext>
            </a:extLst>
          </p:cNvPr>
          <p:cNvSpPr/>
          <p:nvPr/>
        </p:nvSpPr>
        <p:spPr>
          <a:xfrm>
            <a:off x="395245" y="260652"/>
            <a:ext cx="4633955" cy="1181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ALE NE! TAKOVÉ ZKLAMÁNÍ.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ALE 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LI JSTE, CO VÁS </a:t>
            </a:r>
          </a:p>
          <a:p>
            <a:pPr algn="ctr">
              <a:lnSpc>
                <a:spcPts val="2900"/>
              </a:lnSpc>
            </a:pP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EKÁ. UŽIJTE SI 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NOST!</a:t>
            </a:r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680C0138-1020-8AD7-48FD-ECF9D6A468D2}"/>
              </a:ext>
            </a:extLst>
          </p:cNvPr>
          <p:cNvGrpSpPr/>
          <p:nvPr/>
        </p:nvGrpSpPr>
        <p:grpSpPr>
          <a:xfrm>
            <a:off x="9813754" y="-427019"/>
            <a:ext cx="2031242" cy="3875442"/>
            <a:chOff x="565393" y="-128523"/>
            <a:chExt cx="2031242" cy="3875442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A89DA394-EFFF-B0BD-8AB3-2CB291E4E4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48000"/>
                      </a14:imgEffect>
                      <a14:imgEffect>
                        <a14:colorTemperature colorTemp="7508"/>
                      </a14:imgEffect>
                      <a14:imgEffect>
                        <a14:saturation sat="345000"/>
                      </a14:imgEffect>
                      <a14:imgEffect>
                        <a14:brightnessContrast bright="7000" contrast="-29000"/>
                      </a14:imgEffect>
                    </a14:imgLayer>
                  </a14:imgProps>
                </a:ext>
              </a:extLst>
            </a:blip>
            <a:srcRect l="2981" t="1688" r="2981" b="4068"/>
            <a:stretch/>
          </p:blipFill>
          <p:spPr>
            <a:xfrm>
              <a:off x="565393" y="896962"/>
              <a:ext cx="2031242" cy="2849957"/>
            </a:xfrm>
            <a:prstGeom prst="rect">
              <a:avLst/>
            </a:prstGeom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E15A415E-9486-EF7B-738C-F9E1B99B6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1479790" y="-128523"/>
              <a:ext cx="202448" cy="1025485"/>
            </a:xfrm>
            <a:prstGeom prst="rect">
              <a:avLst/>
            </a:prstGeom>
          </p:spPr>
        </p:pic>
      </p:grpSp>
      <p:pic>
        <p:nvPicPr>
          <p:cNvPr id="13" name="Obrázek 12">
            <a:extLst>
              <a:ext uri="{FF2B5EF4-FFF2-40B4-BE49-F238E27FC236}">
                <a16:creationId xmlns:a16="http://schemas.microsoft.com/office/drawing/2014/main" id="{F0471EBC-419C-D949-150F-6363FDE220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3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424339">
            <a:off x="3309440" y="1530709"/>
            <a:ext cx="5903950" cy="5872512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CC47E472-2BF5-6082-1314-AD4F4AE73895}"/>
              </a:ext>
            </a:extLst>
          </p:cNvPr>
          <p:cNvSpPr/>
          <p:nvPr/>
        </p:nvSpPr>
        <p:spPr>
          <a:xfrm>
            <a:off x="-92637" y="-79074"/>
            <a:ext cx="12476451" cy="713414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10D1622F-59C6-FDAF-3C54-FD5592FA2F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02" y="-79075"/>
            <a:ext cx="12192000" cy="7064489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19" name="Skupina 18">
            <a:extLst>
              <a:ext uri="{FF2B5EF4-FFF2-40B4-BE49-F238E27FC236}">
                <a16:creationId xmlns:a16="http://schemas.microsoft.com/office/drawing/2014/main" id="{09A2DCDF-37CB-EBD3-BFDA-9BEB87041F40}"/>
              </a:ext>
            </a:extLst>
          </p:cNvPr>
          <p:cNvGrpSpPr/>
          <p:nvPr/>
        </p:nvGrpSpPr>
        <p:grpSpPr>
          <a:xfrm>
            <a:off x="4489888" y="1682833"/>
            <a:ext cx="3212224" cy="970428"/>
            <a:chOff x="4434247" y="2028308"/>
            <a:chExt cx="3212224" cy="970428"/>
          </a:xfrm>
        </p:grpSpPr>
        <p:pic>
          <p:nvPicPr>
            <p:cNvPr id="17" name="Obrázek 16">
              <a:hlinkClick r:id="rId12" action="ppaction://hlinksldjump"/>
              <a:extLst>
                <a:ext uri="{FF2B5EF4-FFF2-40B4-BE49-F238E27FC236}">
                  <a16:creationId xmlns:a16="http://schemas.microsoft.com/office/drawing/2014/main" id="{CB53B745-8251-ABF4-C55A-2B9587D50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34247" y="2028308"/>
              <a:ext cx="3212224" cy="970428"/>
            </a:xfrm>
            <a:prstGeom prst="rect">
              <a:avLst/>
            </a:prstGeom>
          </p:spPr>
        </p:pic>
        <p:sp>
          <p:nvSpPr>
            <p:cNvPr id="18" name="Obdélník 17">
              <a:hlinkClick r:id="rId12" action="ppaction://hlinksldjump"/>
              <a:extLst>
                <a:ext uri="{FF2B5EF4-FFF2-40B4-BE49-F238E27FC236}">
                  <a16:creationId xmlns:a16="http://schemas.microsoft.com/office/drawing/2014/main" id="{9720787D-65C5-8596-F832-0B216F39CCDF}"/>
                </a:ext>
              </a:extLst>
            </p:cNvPr>
            <p:cNvSpPr/>
            <p:nvPr/>
          </p:nvSpPr>
          <p:spPr>
            <a:xfrm>
              <a:off x="4550311" y="2108763"/>
              <a:ext cx="2980095" cy="80951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cs-CZ" sz="2200" b="1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CHCI ZM</a:t>
              </a:r>
              <a:r>
                <a:rPr lang="cs-CZ" sz="2200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Ě</a:t>
              </a:r>
              <a:r>
                <a:rPr lang="cs-CZ" sz="2200" b="1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NIT SVOU</a:t>
              </a:r>
            </a:p>
            <a:p>
              <a:pPr algn="ctr">
                <a:lnSpc>
                  <a:spcPts val="2900"/>
                </a:lnSpc>
              </a:pPr>
              <a:r>
                <a:rPr lang="cs-CZ" sz="2200" b="1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ODPOV</a:t>
              </a:r>
              <a:r>
                <a:rPr lang="cs-CZ" sz="2200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ĚĎ</a:t>
              </a:r>
              <a:r>
                <a:rPr lang="cs-CZ" sz="2200" b="1" spc="50" dirty="0">
                  <a:ln w="0">
                    <a:solidFill>
                      <a:schemeClr val="tx1"/>
                    </a:solidFill>
                  </a:ln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Harrington" panose="04040505050A02020702" pitchFamily="82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579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5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25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9148-A6A5-79B4-490A-334DBA174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7D8D8B0-7765-832E-F2CD-AC4CFEDBB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637" y="-79074"/>
            <a:ext cx="12391878" cy="7064489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B9BF9B6-70D1-052E-C1C4-264CDEF7B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1885" y="1292775"/>
            <a:ext cx="5966454" cy="6379228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1C3A876-DCAF-F83C-D581-8B3A30CDCD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890" y="172572"/>
            <a:ext cx="4602310" cy="1381220"/>
          </a:xfrm>
          <a:prstGeom prst="rect">
            <a:avLst/>
          </a:prstGeom>
        </p:spPr>
      </p:pic>
      <p:sp>
        <p:nvSpPr>
          <p:cNvPr id="6" name="Obdélník 5">
            <a:hlinkClick r:id="rId6" action="ppaction://hlinksldjump"/>
            <a:extLst>
              <a:ext uri="{FF2B5EF4-FFF2-40B4-BE49-F238E27FC236}">
                <a16:creationId xmlns:a16="http://schemas.microsoft.com/office/drawing/2014/main" id="{F3DBD10E-BF6C-89F3-269F-72A30098A57E}"/>
              </a:ext>
            </a:extLst>
          </p:cNvPr>
          <p:cNvSpPr/>
          <p:nvPr/>
        </p:nvSpPr>
        <p:spPr>
          <a:xfrm>
            <a:off x="395245" y="260652"/>
            <a:ext cx="4633955" cy="1181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SLÁVA! 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LA JSEM, ŽE 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NEZKLAMETE! TAK RYCHLE,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JDE SE DO KUCHYN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 . . .</a:t>
            </a:r>
          </a:p>
        </p:txBody>
      </p:sp>
      <p:pic>
        <p:nvPicPr>
          <p:cNvPr id="7" name="Obrázek 6">
            <a:hlinkClick r:id="rId7" action="ppaction://hlinksldjump"/>
            <a:extLst>
              <a:ext uri="{FF2B5EF4-FFF2-40B4-BE49-F238E27FC236}">
                <a16:creationId xmlns:a16="http://schemas.microsoft.com/office/drawing/2014/main" id="{D8823ADC-CEC9-ED93-970E-9141B79BD6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5040909" y="581697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</p:spTree>
    <p:extLst>
      <p:ext uri="{BB962C8B-B14F-4D97-AF65-F5344CB8AC3E}">
        <p14:creationId xmlns:p14="http://schemas.microsoft.com/office/powerpoint/2010/main" val="335491081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27134-585A-F770-3022-795B8E0BB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06AEAEB-7981-E92E-FC26-17BEE560C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04786D4-3DBE-C09C-1C2D-7A0256F1A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12979" y="348171"/>
            <a:ext cx="6386130" cy="7329635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E3D73D7-84F2-5DA6-431F-D7E799B2E9E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9411" y="1914381"/>
            <a:ext cx="3550389" cy="3677032"/>
          </a:xfrm>
          <a:prstGeom prst="rect">
            <a:avLst/>
          </a:prstGeom>
          <a:effectLst>
            <a:softEdge rad="0"/>
          </a:effectLst>
        </p:spPr>
      </p:pic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56309402-0D20-2C2E-27CB-62703D027C2A}"/>
              </a:ext>
            </a:extLst>
          </p:cNvPr>
          <p:cNvCxnSpPr/>
          <p:nvPr/>
        </p:nvCxnSpPr>
        <p:spPr>
          <a:xfrm>
            <a:off x="8493672" y="1950983"/>
            <a:ext cx="1005052" cy="437493"/>
          </a:xfrm>
          <a:prstGeom prst="line">
            <a:avLst/>
          </a:prstGeom>
          <a:ln w="161925">
            <a:solidFill>
              <a:srgbClr val="06050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Obrázek 13">
            <a:extLst>
              <a:ext uri="{FF2B5EF4-FFF2-40B4-BE49-F238E27FC236}">
                <a16:creationId xmlns:a16="http://schemas.microsoft.com/office/drawing/2014/main" id="{10DEB239-6BC5-68B9-1E70-228924F43A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2260" y="2213025"/>
            <a:ext cx="3941379" cy="405145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DDFD977B-B09E-05B0-4F06-20A9BD3499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683" y="172572"/>
            <a:ext cx="4051738" cy="1044472"/>
          </a:xfrm>
          <a:prstGeom prst="rect">
            <a:avLst/>
          </a:prstGeom>
        </p:spPr>
      </p:pic>
      <p:sp>
        <p:nvSpPr>
          <p:cNvPr id="16" name="Obdélník 15">
            <a:hlinkClick r:id="rId9" action="ppaction://hlinksldjump"/>
            <a:extLst>
              <a:ext uri="{FF2B5EF4-FFF2-40B4-BE49-F238E27FC236}">
                <a16:creationId xmlns:a16="http://schemas.microsoft.com/office/drawing/2014/main" id="{28089E1D-15F7-6525-1277-AD2B15A883C2}"/>
              </a:ext>
            </a:extLst>
          </p:cNvPr>
          <p:cNvSpPr/>
          <p:nvPr/>
        </p:nvSpPr>
        <p:spPr>
          <a:xfrm>
            <a:off x="395245" y="260652"/>
            <a:ext cx="4633955" cy="8095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KLIKNUTÍM NA LEKTVAR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JEJ DÁTE VYPÍT MÉ PANÍ.</a:t>
            </a:r>
          </a:p>
        </p:txBody>
      </p:sp>
      <p:pic>
        <p:nvPicPr>
          <p:cNvPr id="17" name="Obrázek 16">
            <a:hlinkClick r:id="rId10" action="ppaction://hlinksldjump"/>
            <a:extLst>
              <a:ext uri="{FF2B5EF4-FFF2-40B4-BE49-F238E27FC236}">
                <a16:creationId xmlns:a16="http://schemas.microsoft.com/office/drawing/2014/main" id="{B6698B9B-6F23-DC62-DDDA-F7198D1663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744428" y="395748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sp>
        <p:nvSpPr>
          <p:cNvPr id="19" name="Obdélník 18">
            <a:hlinkClick r:id="rId9" action="ppaction://hlinksldjump"/>
            <a:extLst>
              <a:ext uri="{FF2B5EF4-FFF2-40B4-BE49-F238E27FC236}">
                <a16:creationId xmlns:a16="http://schemas.microsoft.com/office/drawing/2014/main" id="{D4D6B4FC-D5AE-4873-11D2-AE47B6DAB678}"/>
              </a:ext>
            </a:extLst>
          </p:cNvPr>
          <p:cNvSpPr/>
          <p:nvPr/>
        </p:nvSpPr>
        <p:spPr>
          <a:xfrm>
            <a:off x="821138" y="260651"/>
            <a:ext cx="3760138" cy="8095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FUNGUJE TO! SLÁVA!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POJ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Ď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TE SI PRO ODM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NU.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0FDDDB5-538C-559C-71CD-36801C5FEC1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46000"/>
                    </a14:imgEffect>
                    <a14:imgEffect>
                      <a14:saturation sat="159000"/>
                    </a14:imgEffect>
                    <a14:imgEffect>
                      <a14:brightnessContrast bright="-16000" contrast="1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181819" flipH="1">
            <a:off x="252235" y="4111987"/>
            <a:ext cx="2716668" cy="2833357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277972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25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66EAC03-3724-8803-D6A6-91119E98B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063" y="-59534"/>
            <a:ext cx="12324693" cy="7004243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650D54D0-FF5E-A6AE-F6EA-B6EFA327E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4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053395" y="5178851"/>
            <a:ext cx="425265" cy="42739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423E464D-6DF7-D800-C629-74AD395306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61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8221" y="4994387"/>
            <a:ext cx="557941" cy="559348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0BE840D3-F552-D697-4674-5E8AE7BF60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58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424207" y="5674501"/>
            <a:ext cx="502399" cy="503666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0E467CDF-A63B-6AED-6BF9-A1427CA30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4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892176" y="5317012"/>
            <a:ext cx="1428636" cy="1435779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31" name="Obrázek 30">
            <a:extLst>
              <a:ext uri="{FF2B5EF4-FFF2-40B4-BE49-F238E27FC236}">
                <a16:creationId xmlns:a16="http://schemas.microsoft.com/office/drawing/2014/main" id="{7C3078E2-0F72-0176-A355-A5422CF6C1BE}"/>
              </a:ext>
            </a:extLst>
          </p:cNvPr>
          <p:cNvPicPr>
            <a:picLocks noChangeAspect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8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97880" flipH="1">
            <a:off x="797432" y="-1331198"/>
            <a:ext cx="676070" cy="812584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026" name="Picture 2" descr="Strom, Listy, Podzim, Větve, Vystřihnout">
            <a:extLst>
              <a:ext uri="{FF2B5EF4-FFF2-40B4-BE49-F238E27FC236}">
                <a16:creationId xmlns:a16="http://schemas.microsoft.com/office/drawing/2014/main" id="{60EC0E18-3315-A8E0-1272-6B5BDBD39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80000"/>
                    </a14:imgEffect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097" y="495182"/>
            <a:ext cx="6198844" cy="553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rom, Listy, Podzim, Olistění, Větve">
            <a:extLst>
              <a:ext uri="{FF2B5EF4-FFF2-40B4-BE49-F238E27FC236}">
                <a16:creationId xmlns:a16="http://schemas.microsoft.com/office/drawing/2014/main" id="{774889B3-0CF8-DD71-5131-1EC06BBA6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5352">
            <a:off x="9775493" y="-1499516"/>
            <a:ext cx="4644934" cy="505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Obrázek 35">
            <a:extLst>
              <a:ext uri="{FF2B5EF4-FFF2-40B4-BE49-F238E27FC236}">
                <a16:creationId xmlns:a16="http://schemas.microsoft.com/office/drawing/2014/main" id="{9E6D1E46-C588-0127-1FD8-4F259B815EF7}"/>
              </a:ext>
            </a:extLst>
          </p:cNvPr>
          <p:cNvPicPr>
            <a:picLocks noChangeAspect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8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39174">
            <a:off x="12393414" y="-117329"/>
            <a:ext cx="596736" cy="71723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827790A1-2D70-738D-BEF3-60267A3298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507950" y="2237439"/>
            <a:ext cx="3644894" cy="3940728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2" name="Obrázek 31">
            <a:extLst>
              <a:ext uri="{FF2B5EF4-FFF2-40B4-BE49-F238E27FC236}">
                <a16:creationId xmlns:a16="http://schemas.microsoft.com/office/drawing/2014/main" id="{792E2343-1C81-ABC5-460A-472F71018E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61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65394" y="5250994"/>
            <a:ext cx="958383" cy="960800"/>
          </a:xfrm>
          <a:prstGeom prst="rect">
            <a:avLst/>
          </a:prstGeom>
        </p:spPr>
      </p:pic>
      <p:pic>
        <p:nvPicPr>
          <p:cNvPr id="33" name="Obrázek 32">
            <a:extLst>
              <a:ext uri="{FF2B5EF4-FFF2-40B4-BE49-F238E27FC236}">
                <a16:creationId xmlns:a16="http://schemas.microsoft.com/office/drawing/2014/main" id="{9C4C9951-2623-C3E7-BFDE-8AF45AAA666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619" y="5325179"/>
            <a:ext cx="4602310" cy="1381220"/>
          </a:xfrm>
          <a:prstGeom prst="rect">
            <a:avLst/>
          </a:prstGeom>
        </p:spPr>
      </p:pic>
      <p:sp>
        <p:nvSpPr>
          <p:cNvPr id="34" name="Obdélník 33">
            <a:hlinkClick r:id="rId16" action="ppaction://hlinksldjump"/>
            <a:extLst>
              <a:ext uri="{FF2B5EF4-FFF2-40B4-BE49-F238E27FC236}">
                <a16:creationId xmlns:a16="http://schemas.microsoft.com/office/drawing/2014/main" id="{5314A673-1A6B-CC59-09D3-3F1562394D38}"/>
              </a:ext>
            </a:extLst>
          </p:cNvPr>
          <p:cNvSpPr/>
          <p:nvPr/>
        </p:nvSpPr>
        <p:spPr>
          <a:xfrm>
            <a:off x="248974" y="5413259"/>
            <a:ext cx="4633955" cy="1181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DÍKY VÁM SE MÁ PANÍ ZASE 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RÁDA ZHLÍŽÍ V ZRCADLE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 VYVÁDÍ JAKO ZAMLADA.</a:t>
            </a:r>
          </a:p>
        </p:txBody>
      </p:sp>
      <p:pic>
        <p:nvPicPr>
          <p:cNvPr id="35" name="Obrázek 34">
            <a:hlinkClick r:id="rId17" action="ppaction://hlinksldjump"/>
            <a:extLst>
              <a:ext uri="{FF2B5EF4-FFF2-40B4-BE49-F238E27FC236}">
                <a16:creationId xmlns:a16="http://schemas.microsoft.com/office/drawing/2014/main" id="{C7E4C023-95F4-C7F7-79D5-09982DF8DB8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894638" y="5734304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</p:spTree>
    <p:extLst>
      <p:ext uri="{BB962C8B-B14F-4D97-AF65-F5344CB8AC3E}">
        <p14:creationId xmlns:p14="http://schemas.microsoft.com/office/powerpoint/2010/main" val="18680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0.00231 L -0.0013 0.00231 C -0.00117 0.02338 -0.00104 0.04444 -0.00065 0.06527 C -0.00052 0.07106 -0.00026 0.07685 0.00052 0.0824 C 0.00234 0.09375 0.00508 0.10486 0.00742 0.1162 C 0.01016 0.12963 0.01367 0.1493 0.01732 0.16064 C 0.01992 0.16875 0.02226 0.17708 0.02526 0.18495 C 0.02721 0.18981 0.02917 0.19467 0.03099 0.19976 C 0.0332 0.20625 0.03516 0.21296 0.0375 0.21944 C 0.03854 0.22268 0.03984 0.22569 0.04088 0.22893 C 0.04193 0.23217 0.04245 0.23588 0.04349 0.23912 C 0.04753 0.25139 0.04779 0.24907 0.05312 0.25995 C 0.05677 0.26782 0.06042 0.27592 0.06406 0.28379 C 0.06536 0.28657 0.06641 0.28958 0.06797 0.29189 C 0.07044 0.29583 0.07305 0.29976 0.07552 0.30416 C 0.07708 0.30694 0.07838 0.31041 0.08008 0.31296 C 0.08997 0.32685 0.10469 0.34514 0.11588 0.35625 C 0.11836 0.35856 0.12096 0.36111 0.12344 0.36365 C 0.13529 0.37569 0.13008 0.37222 0.14401 0.38264 C 0.17213 0.40324 0.14141 0.37986 0.16693 0.39606 C 0.17135 0.39884 0.18034 0.4074 0.18516 0.40972 C 0.18776 0.41088 0.19049 0.41041 0.19323 0.41088 C 0.20924 0.41481 0.19492 0.41296 0.20911 0.41435 C 0.21432 0.41389 0.21966 0.41458 0.22474 0.41296 C 0.22708 0.41226 0.22904 0.40902 0.23125 0.40764 C 0.23594 0.40439 0.24075 0.40254 0.24531 0.39884 C 0.24974 0.39514 0.25404 0.3912 0.25859 0.38796 C 0.26432 0.38402 0.26198 0.38564 0.26588 0.38333 C 0.27031 0.3743 0.27109 0.37152 0.27656 0.36435 C 0.27864 0.36157 0.28099 0.35949 0.28307 0.35694 C 0.28503 0.35416 0.28659 0.35046 0.28867 0.34814 C 0.29349 0.34282 0.29974 0.3412 0.30351 0.33379 C 0.30521 0.33078 0.30638 0.32639 0.30846 0.3243 C 0.31549 0.31736 0.32396 0.31504 0.3306 0.30671 L 0.34245 0.29189 C 0.34505 0.28842 0.34987 0.28426 0.35156 0.2824 C 0.35286 0.28101 0.35391 0.27893 0.35534 0.27754 C 0.36354 0.27014 0.36341 0.27268 0.37318 0.26759 C 0.38203 0.26273 0.39193 0.25509 0.40143 0.25254 C 0.4043 0.25185 0.40729 0.25208 0.41016 0.25185 C 0.4194 0.25347 0.42982 0.25231 0.43867 0.25949 C 0.4401 0.26041 0.44114 0.26273 0.44258 0.26412 C 0.447 0.26898 0.45143 0.27407 0.45625 0.27824 C 0.4582 0.28009 0.46042 0.28148 0.46237 0.28379 C 0.46706 0.28912 0.47135 0.2956 0.47604 0.30139 C 0.50794 0.3412 0.45911 0.27986 0.49271 0.31967 C 0.49961 0.32777 0.50755 0.33981 0.51367 0.3493 C 0.51575 0.35277 0.5181 0.35555 0.51979 0.35949 C 0.52253 0.36574 0.53073 0.38588 0.53542 0.39282 C 0.53997 0.39953 0.54492 0.40578 0.54987 0.41157 C 0.5526 0.41504 0.5556 0.41805 0.55859 0.42037 C 0.56237 0.42338 0.56614 0.42592 0.57005 0.42801 C 0.58112 0.43333 0.58776 0.43472 0.59818 0.4375 L 0.63815 0.43402 C 0.63997 0.43379 0.6418 0.43287 0.64349 0.43194 C 0.65039 0.4287 0.65156 0.42685 0.65911 0.42245 C 0.66185 0.42083 0.66471 0.4199 0.66745 0.41851 C 0.67409 0.41481 0.68151 0.41365 0.68724 0.40694 C 0.71094 0.38032 0.68359 0.41226 0.70104 0.38865 C 0.70286 0.38611 0.70521 0.38449 0.70716 0.38194 C 0.70885 0.37963 0.71016 0.37639 0.71211 0.37453 C 0.71823 0.36759 0.72474 0.36157 0.73112 0.35555 C 0.7345 0.35231 0.73815 0.34976 0.74141 0.34606 C 0.74687 0.33981 0.75247 0.33426 0.75768 0.32777 C 0.76211 0.32222 0.76614 0.3162 0.7707 0.31157 C 0.77435 0.30764 0.77838 0.30578 0.78203 0.30208 C 0.78542 0.29861 0.78828 0.29398 0.79167 0.29051 C 0.79284 0.28935 0.79414 0.28889 0.79544 0.28773 C 0.8 0.28379 0.80456 0.27986 0.80911 0.27569 C 0.81159 0.27338 0.8138 0.27014 0.81641 0.26828 C 0.82344 0.26296 0.82956 0.26111 0.8362 0.25532 C 0.83711 0.25439 0.83789 0.25277 0.8388 0.25185 C 0.84114 0.25 0.84375 0.24907 0.84609 0.24722 C 0.8556 0.23935 0.8651 0.23078 0.87461 0.22291 C 0.88099 0.21759 0.89271 0.20833 0.89974 0.20324 C 0.91315 0.19305 0.90299 0.20115 0.91614 0.19097 C 0.92617 0.18333 0.91953 0.18796 0.92669 0.18287 C 0.9332 0.17824 0.93047 0.17939 0.93476 0.17824 C 0.93516 0.17754 0.93542 0.17662 0.93594 0.17615 C 0.93932 0.17314 0.94062 0.17338 0.94427 0.17199 C 0.94674 0.17129 0.94909 0.1706 0.95156 0.16944 C 0.95338 0.16851 0.95495 0.16666 0.95677 0.16597 C 0.95872 0.16527 0.96068 0.16551 0.9625 0.16527 C 0.96523 0.16435 0.96588 0.16435 0.96901 0.16134 C 0.98125 0.14907 0.96654 0.16111 0.97669 0.15324 " pathEditMode="relative" ptsTypes="AAAAAAAAAAAAAAAAAAAAAAAAAAAAAAAAAAAAAAAAAAAAAAAAAAAAAAAAAAAAAAAAAAAAAAAAAAAAAAAAAAAAA">
                                      <p:cBhvr>
                                        <p:cTn id="6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25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2 -0.00348 L 0.00182 -0.00325 C -0.00638 0.02129 0.00143 0.00393 -0.01146 0.01967 C -0.0142 0.02291 -0.01641 0.02754 -0.01901 0.03125 C -0.03451 0.05254 -0.0405 0.05254 -0.05717 0.08935 C -0.07175 0.12175 -0.053 0.08101 -0.07279 0.12037 C -0.08412 0.14328 -0.07904 0.13726 -0.09258 0.15902 C -0.09623 0.16504 -0.10079 0.16967 -0.10443 0.17592 C -0.10769 0.18148 -0.10977 0.18842 -0.11289 0.19398 C -0.11771 0.20347 -0.12279 0.2125 -0.128 0.22175 C -0.13321 0.23125 -0.13607 0.23703 -0.14388 0.24351 C -0.15066 0.24884 -0.15756 0.25231 -0.16446 0.25625 C -0.18399 0.26712 -0.19323 0.27083 -0.21394 0.27662 C -0.25118 0.2868 -0.24571 0.28564 -0.26836 0.28865 C -0.28842 0.28796 -0.30873 0.28842 -0.32852 0.2868 C -0.34961 0.28495 -0.34089 0.28055 -0.36146 0.27175 L -0.36928 0.26851 C -0.38829 0.25231 -0.36758 0.26782 -0.38776 0.25902 C -0.39219 0.25694 -0.39636 0.253 -0.40092 0.25092 C -0.40599 0.24837 -0.41498 0.24837 -0.41993 0.24814 C -0.42969 0.24421 -0.43034 0.24351 -0.44011 0.24143 C -0.44571 0.24004 -0.45144 0.23935 -0.45691 0.23796 C -0.46172 0.2368 -0.46654 0.23472 -0.47136 0.23333 C -0.47618 0.23194 -0.48073 0.23101 -0.48542 0.22986 C -0.4918 0.23009 -0.49818 0.22962 -0.50456 0.23055 C -0.50873 0.23125 -0.51433 0.23379 -0.51849 0.23657 C -0.51967 0.2375 -0.52084 0.23842 -0.52201 0.23935 C -0.52318 0.24259 -0.52461 0.24537 -0.52539 0.24884 C -0.52787 0.25949 -0.52579 0.27453 -0.52422 0.28402 C -0.52344 0.28912 -0.52175 0.29375 -0.52006 0.29814 C -0.51732 0.30578 -0.51146 0.31828 -0.50795 0.32453 C -0.50691 0.32638 -0.5056 0.32754 -0.50456 0.32939 C -0.50261 0.3324 -0.50131 0.33611 -0.49909 0.33888 C -0.49649 0.34236 -0.49323 0.34421 -0.49037 0.34768 C -0.48763 0.35092 -0.48542 0.35509 -0.48282 0.35833 C -0.47748 0.36527 -0.47097 0.36921 -0.4668 0.378 C -0.45951 0.39305 -0.46394 0.38472 -0.45313 0.40231 C -0.44961 0.41527 -0.44909 0.41319 -0.44922 0.42615 C -0.44935 0.43472 -0.44831 0.44375 -0.45 0.45185 C -0.45209 0.46134 -0.4556 0.4706 -0.46029 0.47615 C -0.46446 0.48125 -0.46849 0.48657 -0.47292 0.49097 C -0.47735 0.4956 -0.48412 0.49976 -0.4892 0.50324 C -0.50469 0.50277 -0.52058 0.50763 -0.53581 0.50185 C -0.54792 0.49722 -0.55808 0.48263 -0.56914 0.47291 C -0.5737 0.46875 -0.57787 0.46319 -0.58256 0.45995 C -0.5892 0.45532 -0.59623 0.45138 -0.60274 0.44583 C -0.60743 0.44189 -0.6112 0.43611 -0.61576 0.43148 C -0.62097 0.42615 -0.62644 0.4206 -0.63217 0.41597 C -0.63581 0.41273 -0.64011 0.41087 -0.64375 0.40787 C -0.65508 0.39884 -0.66641 0.38912 -0.67735 0.37939 C -0.68347 0.37407 -0.68894 0.36527 -0.69558 0.3625 C -0.70717 0.35763 -0.70717 0.35902 -0.71771 0.34953 C -0.72826 0.34027 -0.73881 0.33032 -0.74935 0.3206 C -0.75261 0.31759 -0.75534 0.31342 -0.75886 0.3118 C -0.78646 0.29907 -0.74467 0.31875 -0.77891 0.30023 C -0.78555 0.29675 -0.79206 0.29351 -0.7987 0.29074 C -0.81289 0.28518 -0.8086 0.28773 -0.81745 0.28611 C -0.83529 0.2824 -0.80756 0.28726 -0.83164 0.28333 C -0.85157 0.27523 -0.82891 0.28356 -0.84753 0.27916 C -0.85092 0.27847 -0.8543 0.27638 -0.85795 0.27592 C -0.86602 0.27453 -0.87422 0.27453 -0.88269 0.27384 C -0.89336 0.26944 -0.89922 0.26782 -0.9099 0.26041 C -0.91224 0.25879 -0.91472 0.2574 -0.9168 0.25555 C -0.92071 0.25254 -0.93021 0.24328 -0.93399 0.23865 C -0.94597 0.22361 -0.93711 0.22708 -0.95756 0.21018 C -0.97826 0.19328 -0.95612 0.21064 -0.97852 0.19537 C -0.98204 0.19282 -0.98555 0.19004 -0.9892 0.1875 C -0.99375 0.18379 -0.99779 0.1787 -1.00248 0.17592 C -1.00717 0.17314 -1.01211 0.17291 -1.01693 0.17129 C -1.02058 0.16666 -1.02396 0.16134 -1.028 0.15763 C -1.04388 0.14328 -1.03959 0.15231 -1.05495 0.14282 C -1.06211 0.13842 -1.06875 0.13263 -1.07553 0.128 C -1.07839 0.12592 -1.08138 0.1243 -1.08425 0.12245 C -1.08672 0.12106 -1.08881 0.11921 -1.09102 0.11782 C -1.09219 0.11712 -1.09323 0.1162 -1.09441 0.11574 C -1.09688 0.11504 -1.09922 0.11481 -1.1017 0.11435 C -1.11758 0.10532 -1.11172 0.10763 -1.11888 0.10509 " pathEditMode="relative" rAng="0" ptsTypes="AAAAAAAAAAAAAAAAAAAAAAAAAAAAAAAAAAAAAAAAAAAAAAAAAAAAAAAAAAAAAAAAAAAAAAAAAAAAA">
                                      <p:cBhvr>
                                        <p:cTn id="9" dur="6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42" y="2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D7DF8-4A28-02FC-98B2-783CFDBFE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61CE0F5-3296-AEEA-081D-9E1DE717D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063" y="-59534"/>
            <a:ext cx="12324693" cy="7004243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3D20DC37-4CD1-9926-B71F-97539A01A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4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053395" y="5178851"/>
            <a:ext cx="425265" cy="42739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EBA4C59D-6BAA-E80C-AA1F-7623E2C14E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61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8221" y="4994387"/>
            <a:ext cx="557941" cy="559348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EA47005F-437F-CAE5-3DCB-06E97270D9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58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424207" y="5674501"/>
            <a:ext cx="502399" cy="503666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080B24AA-CFEF-C779-0423-30FCAA864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4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892176" y="5317012"/>
            <a:ext cx="1428636" cy="1435779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026" name="Picture 2" descr="Strom, Listy, Podzim, Větve, Vystřihnout">
            <a:extLst>
              <a:ext uri="{FF2B5EF4-FFF2-40B4-BE49-F238E27FC236}">
                <a16:creationId xmlns:a16="http://schemas.microsoft.com/office/drawing/2014/main" id="{18E2C383-A668-73A3-AE8B-846846A25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180000"/>
                    </a14:imgEffect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097" y="495182"/>
            <a:ext cx="6198844" cy="553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Obrázek 31">
            <a:extLst>
              <a:ext uri="{FF2B5EF4-FFF2-40B4-BE49-F238E27FC236}">
                <a16:creationId xmlns:a16="http://schemas.microsoft.com/office/drawing/2014/main" id="{1B4C7EE4-D288-4C88-4A4E-EFF14F7FB8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61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65394" y="5250994"/>
            <a:ext cx="958383" cy="960800"/>
          </a:xfrm>
          <a:prstGeom prst="rect">
            <a:avLst/>
          </a:prstGeom>
        </p:spPr>
      </p:pic>
      <p:pic>
        <p:nvPicPr>
          <p:cNvPr id="1028" name="Picture 4" descr="Strom, Listy, Podzim, Olistění, Větve">
            <a:extLst>
              <a:ext uri="{FF2B5EF4-FFF2-40B4-BE49-F238E27FC236}">
                <a16:creationId xmlns:a16="http://schemas.microsoft.com/office/drawing/2014/main" id="{0F89E02D-296F-1754-25CA-480A30DAB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5352">
            <a:off x="9775493" y="-1499516"/>
            <a:ext cx="4644934" cy="505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Obrázek 32">
            <a:extLst>
              <a:ext uri="{FF2B5EF4-FFF2-40B4-BE49-F238E27FC236}">
                <a16:creationId xmlns:a16="http://schemas.microsoft.com/office/drawing/2014/main" id="{E22B4426-05E7-27BA-6346-573D8C625B6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619" y="5325179"/>
            <a:ext cx="4602310" cy="1381220"/>
          </a:xfrm>
          <a:prstGeom prst="rect">
            <a:avLst/>
          </a:prstGeom>
        </p:spPr>
      </p:pic>
      <p:sp>
        <p:nvSpPr>
          <p:cNvPr id="34" name="Obdélník 33">
            <a:hlinkClick r:id="rId13" action="ppaction://hlinksldjump"/>
            <a:extLst>
              <a:ext uri="{FF2B5EF4-FFF2-40B4-BE49-F238E27FC236}">
                <a16:creationId xmlns:a16="http://schemas.microsoft.com/office/drawing/2014/main" id="{CA191ED4-AC3B-D12E-6EE1-A9D7B2E49482}"/>
              </a:ext>
            </a:extLst>
          </p:cNvPr>
          <p:cNvSpPr/>
          <p:nvPr/>
        </p:nvSpPr>
        <p:spPr>
          <a:xfrm>
            <a:off x="248974" y="5413259"/>
            <a:ext cx="4633955" cy="1181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NA VÁS ALE SAMOZ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EJM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NEZAPOMN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LA. TADY JE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ZASLOUŽENÁ ODM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NA.</a:t>
            </a:r>
          </a:p>
        </p:txBody>
      </p:sp>
      <p:pic>
        <p:nvPicPr>
          <p:cNvPr id="35" name="Obrázek 34">
            <a:hlinkClick r:id="rId14" action="ppaction://hlinksldjump"/>
            <a:extLst>
              <a:ext uri="{FF2B5EF4-FFF2-40B4-BE49-F238E27FC236}">
                <a16:creationId xmlns:a16="http://schemas.microsoft.com/office/drawing/2014/main" id="{989A393D-89D7-5A2B-D0B0-E2D5529074D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894638" y="5734304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F63F1DD1-BF48-C7AF-6F28-6C2CC4276AF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74086" flipH="1">
            <a:off x="-2893101" y="-2248852"/>
            <a:ext cx="3018011" cy="3627417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9D4A58C6-AF47-7CF6-BDEE-093CFC20D08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246000"/>
                    </a14:imgEffect>
                    <a14:imgEffect>
                      <a14:brightnessContrast bright="-1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56019" y="5128062"/>
            <a:ext cx="2390673" cy="145033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EA5B20D-509D-F9C5-51B0-3E98CA9EE660}"/>
              </a:ext>
            </a:extLst>
          </p:cNvPr>
          <p:cNvPicPr>
            <a:picLocks noChangeAspect="1"/>
          </p:cNvPicPr>
          <p:nvPr/>
        </p:nvPicPr>
        <p:blipFill>
          <a:blip r:embed="rId20">
            <a:grayscl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8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39174">
            <a:off x="12393414" y="-117329"/>
            <a:ext cx="596736" cy="71723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FB894BD-C9E8-C1DE-E7EF-24FCBE40D8D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346152" y="3428698"/>
            <a:ext cx="1964365" cy="2461483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68056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25E-6 3.7037E-7 L 1.25E-6 0.00046 C 0.00091 0.00162 0.00169 0.00301 0.00247 0.00486 C 0.00312 0.00694 0.00377 0.00926 0.00469 0.01065 C 0.00664 0.01412 0.01107 0.01921 0.01302 0.02153 C 0.01901 0.0294 0.0095 0.01829 0.01784 0.0294 C 0.02135 0.03449 0.02513 0.03912 0.02877 0.04352 C 0.03164 0.04722 0.03489 0.04954 0.03776 0.0537 C 0.03867 0.05509 0.03958 0.05694 0.04062 0.05787 C 0.04622 0.06551 0.05247 0.07153 0.0582 0.07986 C 0.05924 0.08125 0.07448 0.1044 0.07851 0.1081 C 0.09648 0.12546 0.07122 0.1 0.09453 0.1294 C 0.09779 0.13333 0.09779 0.13287 0.10104 0.13866 C 0.10351 0.14306 0.10586 0.14815 0.10833 0.15278 C 0.11042 0.15602 0.1125 0.15903 0.11419 0.16296 C 0.11745 0.16829 0.12044 0.17454 0.1237 0.18032 C 0.12513 0.18287 0.12695 0.18472 0.12851 0.1875 C 0.12982 0.19005 0.13099 0.19306 0.13268 0.1956 C 0.13711 0.20278 0.14193 0.2088 0.14622 0.2169 C 0.15078 0.22523 0.15377 0.23125 0.15924 0.23843 C 0.17682 0.26227 0.16237 0.2338 0.18646 0.2787 L 0.20195 0.30718 C 0.20534 0.31296 0.20898 0.31852 0.21224 0.32523 C 0.21706 0.33588 0.22135 0.34815 0.22695 0.35648 C 0.23529 0.36968 0.24323 0.38449 0.25221 0.39583 C 0.27786 0.42824 0.25351 0.39792 0.27695 0.42593 C 0.27877 0.42755 0.28034 0.43056 0.28216 0.43241 C 0.28958 0.44074 0.29726 0.44815 0.30495 0.45648 L 0.31263 0.46458 C 0.31536 0.46736 0.31797 0.4706 0.32096 0.47315 C 0.32409 0.47569 0.32695 0.47893 0.33021 0.48102 C 0.33763 0.48611 0.34518 0.48935 0.35273 0.49352 C 0.35794 0.4963 0.36302 0.5 0.36849 0.50208 C 0.375 0.50509 0.38372 0.50903 0.39049 0.51088 C 0.39193 0.51157 0.39336 0.51157 0.39479 0.51181 C 0.39844 0.51227 0.40221 0.5125 0.40599 0.51343 C 0.41393 0.51481 0.422 0.51736 0.42995 0.51921 L 0.44661 0.51759 C 0.447 0.51736 0.44752 0.5169 0.44792 0.5169 C 0.44883 0.51667 0.44974 0.5162 0.45039 0.5162 C 0.45351 0.51574 0.45651 0.51481 0.4595 0.51481 C 0.47578 0.51412 0.50846 0.51412 0.50846 0.51435 " pathEditMode="relative" rAng="0" ptsTypes="AAAAAAAAAAAAAAAAAAAAAAAAAAAAAAAAAAAAAAAA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2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5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834 0.51436 L 0.50834 0.51459 C 0.51224 0.5169 0.51615 0.51899 0.52005 0.522 C 0.52292 0.52385 0.52552 0.52663 0.52839 0.52871 C 0.54037 0.53565 0.54401 0.53542 0.55625 0.54075 C 0.56068 0.54283 0.56498 0.54607 0.56953 0.54769 C 0.58073 0.55163 0.60365 0.55556 0.61446 0.55788 C 0.65586 0.55602 0.69727 0.55625 0.73854 0.55232 C 0.74584 0.55163 0.78516 0.5338 0.79115 0.52987 C 0.79805 0.52547 0.80404 0.5176 0.81094 0.51297 C 0.82201 0.50602 0.8336 0.50232 0.84479 0.49538 C 0.85547 0.48889 0.86589 0.48102 0.87643 0.47315 C 0.89063 0.4625 0.91979 0.43936 0.93386 0.42477 C 0.94375 0.41505 0.96953 0.38241 0.97761 0.37084 C 0.98906 0.35417 0.99961 0.33612 1.01081 0.31875 C 1.01654 0.30996 1.02227 0.30093 1.02826 0.29237 C 1.03242 0.28635 1.03724 0.28102 1.04115 0.27477 C 1.05 0.26042 1.05847 0.24561 1.06745 0.23218 C 1.07774 0.2169 1.08919 0.20394 1.09909 0.18797 C 1.11992 0.15417 1.13919 0.11737 1.15925 0.08172 C 1.17513 0.05371 1.1849 0.03727 1.19844 0.00695 C 1.20925 -0.01712 1.22084 -0.04027 1.23008 -0.0662 C 1.23321 -0.075 1.25052 -0.12754 1.25938 -0.14467 C 1.26315 -0.15231 1.26758 -0.15879 1.27188 -0.16574 C 1.27656 -0.17314 1.28177 -0.17986 1.28633 -0.18726 C 1.29076 -0.19444 1.29479 -0.20208 1.29896 -0.20972 C 1.29948 -0.21064 1.30013 -0.21319 1.30013 -0.21296 " pathEditMode="relative" rAng="0" ptsTypes="AAAAAAAAAAAAAAAAAAAAAAAAAAA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3" y="-3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75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7 0.00902 L -0.01237 0.00902 C -0.01563 0.01111 -0.01901 0.0125 -0.02201 0.01504 C -0.0224 0.0155 -0.02969 0.02361 -0.03125 0.02592 C -0.03243 0.028 -0.03334 0.03055 -0.03464 0.03217 C -0.03711 0.03541 -0.03998 0.0375 -0.04258 0.04074 C -0.04375 0.04212 -0.04987 0.05254 -0.05079 0.05462 C -0.05339 0.06041 -0.05586 0.06643 -0.05821 0.07245 C -0.06146 0.08055 -0.0612 0.08148 -0.06524 0.09027 C -0.06706 0.09444 -0.06888 0.09861 -0.07084 0.10277 C -0.07396 0.10925 -0.07748 0.11527 -0.08047 0.12199 C -0.08438 0.13125 -0.08855 0.13981 -0.09219 0.1493 C -0.09323 0.15185 -0.09414 0.15462 -0.09532 0.15694 C -0.09649 0.15949 -0.09805 0.16134 -0.09922 0.16388 C -0.103 0.17175 -0.10651 0.18009 -0.11016 0.18796 C -0.11133 0.19074 -0.11706 0.20416 -0.11967 0.2074 C -0.12995 0.22013 -0.14519 0.23888 -0.15808 0.24768 C -0.16263 0.25069 -0.16732 0.25254 -0.17201 0.25462 C -0.17696 0.25694 -0.18191 0.25925 -0.18685 0.26087 C -0.19922 0.26481 -0.20144 0.26458 -0.21211 0.2655 C -0.21667 0.26388 -0.22149 0.26435 -0.22566 0.26087 C -0.22995 0.2574 -0.23295 0.25069 -0.23659 0.24537 C -0.23998 0.24027 -0.24284 0.23402 -0.24662 0.22986 C -0.25274 0.22268 -0.25326 0.22291 -0.25886 0.21365 C -0.27071 0.19351 -0.24167 0.23217 -0.275 0.18495 C -0.28073 0.17662 -0.28646 0.16805 -0.29245 0.16018 C -0.29375 0.1581 -0.31159 0.13518 -0.31459 0.13055 C -0.31693 0.12708 -0.31928 0.12361 -0.32162 0.11967 C -0.32539 0.11342 -0.32917 0.10416 -0.33464 0.10185 C -0.33776 0.10069 -0.34076 0.0993 -0.34388 0.09814 C -0.34714 0.09675 -0.35053 0.09606 -0.35391 0.0949 C -0.35586 0.09421 -0.35795 0.09351 -0.36003 0.09259 C -0.36745 0.09351 -0.37487 0.09351 -0.38217 0.0949 C -0.38347 0.09513 -0.38451 0.09722 -0.38568 0.09814 C -0.3987 0.10856 -0.39076 0.10115 -0.39961 0.10972 C -0.40274 0.11759 -0.4056 0.12407 -0.40756 0.13379 C -0.41042 0.14814 -0.4112 0.15115 -0.41316 0.16782 C -0.41381 0.17268 -0.4142 0.17777 -0.41498 0.18263 C -0.4155 0.18611 -0.41641 0.18912 -0.41706 0.19259 C -0.41797 0.19699 -0.4181 0.20162 -0.41928 0.20578 C -0.42435 0.2243 -0.42683 0.23263 -0.43451 0.24444 C -0.43659 0.24768 -0.43868 0.25092 -0.44115 0.253 C -0.44428 0.25578 -0.44779 0.2574 -0.45118 0.25925 C -0.46563 0.26712 -0.46276 0.26527 -0.47774 0.26782 L -0.51615 0.25925 C -0.51771 0.25902 -0.51941 0.25949 -0.52084 0.25856 C -0.52644 0.25462 -0.53191 0.25 -0.53698 0.24444 C -0.54167 0.23981 -0.54571 0.23379 -0.55013 0.22824 C -0.55118 0.225 -0.55248 0.22175 -0.55313 0.21828 C -0.55625 0.20254 -0.55691 0.19375 -0.55834 0.178 C -0.55756 0.16365 -0.55795 0.14907 -0.55573 0.13518 C -0.55417 0.12523 -0.55026 0.11689 -0.54701 0.1081 C -0.54297 0.09722 -0.53803 0.08935 -0.53217 0.08171 C -0.52826 0.07662 -0.52422 0.07152 -0.52006 0.06712 C -0.51511 0.0618 -0.50717 0.05601 -0.5017 0.05393 C -0.49857 0.05277 -0.49532 0.05277 -0.49206 0.05231 C -0.47839 0.05439 -0.46459 0.05439 -0.45118 0.05856 C -0.44701 0.05995 -0.44323 0.06435 -0.43972 0.06851 C -0.42787 0.0831 -0.41928 0.0956 -0.41185 0.11736 C -0.40612 0.13425 -0.40443 0.14699 -0.40144 0.16481 C -0.40417 0.19884 -0.4056 0.23333 -0.40964 0.26712 C -0.41081 0.27662 -0.41485 0.28449 -0.41706 0.29328 C -0.41862 0.29907 -0.41849 0.30648 -0.42097 0.31111 C -0.42526 0.31898 -0.43086 0.3243 -0.43633 0.32893 C -0.44792 0.33912 -0.46563 0.3456 -0.47813 0.34837 C -0.48711 0.35023 -0.49623 0.35046 -0.50521 0.35162 C -0.51433 0.34953 -0.5237 0.34953 -0.53269 0.34537 C -0.53868 0.34236 -0.54401 0.33634 -0.54922 0.33055 C -0.56381 0.31412 -0.58282 0.2743 -0.58933 0.25393 L -0.60417 0.2074 C -0.60925 0.15671 -0.60834 0.17615 -0.60938 0.15 C -0.6099 0.12569 -0.60756 0.1125 -0.61381 0.09351 C -0.61511 0.08912 -0.61706 0.08541 -0.61901 0.08171 C -0.62084 0.07847 -0.62279 0.07523 -0.62513 0.07337 C -0.6267 0.07199 -0.62865 0.07268 -0.63034 0.07245 L -0.64336 0.07106 C -0.64701 0.07268 -0.65092 0.07337 -0.6543 0.07638 C -0.66094 0.08217 -0.66381 0.08912 -0.66784 0.09884 C -0.67006 0.10416 -0.67214 0.10972 -0.67435 0.11504 C -0.67448 0.1162 -0.67435 0.11759 -0.67487 0.11828 C -0.67891 0.12314 -0.68138 0.1243 -0.68529 0.12685 C -0.68881 0.13541 -0.68894 0.1368 -0.69401 0.14375 C -0.69987 0.15185 -0.70482 0.16319 -0.71185 0.16712 C -0.73894 0.18194 -0.72396 0.17523 -0.7573 0.18564 C -0.79297 0.18402 -0.79779 0.19097 -0.82435 0.17314 C -0.82631 0.17199 -0.82787 0.16921 -0.82956 0.16712 C -0.83464 0.15486 -0.8375 0.15 -0.8405 0.13518 C -0.84167 0.13009 -0.84193 0.1243 -0.84271 0.11898 C -0.8431 0.11574 -0.84636 0.09583 -0.84753 0.0912 C -0.84844 0.08726 -0.84974 0.08379 -0.85105 0.08032 C -0.85235 0.07662 -0.85352 0.07245 -0.85534 0.06944 C -0.86263 0.05717 -0.86941 0.05046 -0.87852 0.04305 C -0.88269 0.03958 -0.88711 0.0368 -0.89154 0.03379 C -0.90144 0.03402 -0.91133 0.03287 -0.92123 0.03449 C -0.92683 0.03541 -0.93776 0.04143 -0.93776 0.04143 C -0.95691 0.03912 -0.95066 0.04537 -0.96654 0.00972 L -0.97657 -0.01274 C -0.97826 -0.02223 -0.97982 -0.03195 -0.98178 -0.04121 C -0.98334 -0.04862 -0.98555 -0.05556 -0.98698 -0.06297 C -0.98829 -0.06922 -0.98816 -0.07616 -0.98959 -0.08218 C -0.99128 -0.08889 -0.99441 -0.09445 -0.99623 -0.10093 C -0.99727 -0.10463 -0.9974 -0.10926 -0.99831 -0.1132 C -1.00391 -0.13496 -0.99896 -0.10926 -1.00105 -0.12014 " pathEditMode="relative" ptsTypes="AAAAAAAAAAAAAAAAAAAAAAAAAAAAAAAAAAAAAAAAAAAAAAAAAAAAAAAAAAAAAAAAAAAAAAAAAAAAAAAAAAAAAAAAAAAAAAAAAAAAAAA">
                                      <p:cBhvr>
                                        <p:cTn id="20" dur="10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EE292-DDA4-84DE-295C-CEC22E215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69A72EF-269B-9011-8A23-BD16787CB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063" y="-59534"/>
            <a:ext cx="12324693" cy="7004243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A42BA6E2-B872-4951-4F8A-8165E02CA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4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892176" y="5317012"/>
            <a:ext cx="1428636" cy="1435779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11" name="Skupina 10">
            <a:extLst>
              <a:ext uri="{FF2B5EF4-FFF2-40B4-BE49-F238E27FC236}">
                <a16:creationId xmlns:a16="http://schemas.microsoft.com/office/drawing/2014/main" id="{1FF23883-663C-D78C-D275-90AF67FB2096}"/>
              </a:ext>
            </a:extLst>
          </p:cNvPr>
          <p:cNvGrpSpPr/>
          <p:nvPr/>
        </p:nvGrpSpPr>
        <p:grpSpPr>
          <a:xfrm>
            <a:off x="4270607" y="1429352"/>
            <a:ext cx="4344004" cy="4283701"/>
            <a:chOff x="4270607" y="1429352"/>
            <a:chExt cx="4344004" cy="4283701"/>
          </a:xfrm>
        </p:grpSpPr>
        <p:pic>
          <p:nvPicPr>
            <p:cNvPr id="22" name="Obrázek 21">
              <a:extLst>
                <a:ext uri="{FF2B5EF4-FFF2-40B4-BE49-F238E27FC236}">
                  <a16:creationId xmlns:a16="http://schemas.microsoft.com/office/drawing/2014/main" id="{74EF8115-84A5-626F-71BD-48E8EA6F8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-9725" b="9725"/>
            <a:stretch/>
          </p:blipFill>
          <p:spPr>
            <a:xfrm>
              <a:off x="5450312" y="1863613"/>
              <a:ext cx="1990211" cy="3599579"/>
            </a:xfrm>
            <a:prstGeom prst="rect">
              <a:avLst/>
            </a:prstGeom>
            <a:ln>
              <a:noFill/>
            </a:ln>
            <a:effectLst>
              <a:softEdge rad="25400"/>
            </a:effectLst>
          </p:spPr>
        </p:pic>
        <p:pic>
          <p:nvPicPr>
            <p:cNvPr id="10" name="Obrázek 9">
              <a:hlinkClick r:id="rId6" action="ppaction://hlinksldjump"/>
              <a:extLst>
                <a:ext uri="{FF2B5EF4-FFF2-40B4-BE49-F238E27FC236}">
                  <a16:creationId xmlns:a16="http://schemas.microsoft.com/office/drawing/2014/main" id="{C83205E4-F22B-E9D4-AD0C-B61A0F515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18000"/>
                      </a14:imgEffect>
                      <a14:imgEffect>
                        <a14:colorTemperature colorTemp="10448"/>
                      </a14:imgEffect>
                      <a14:imgEffect>
                        <a14:saturation sat="313000"/>
                      </a14:imgEffect>
                      <a14:imgEffect>
                        <a14:brightnessContrast bright="-19000" contrast="-1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270607" y="1429352"/>
              <a:ext cx="4344004" cy="4283701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24" name="Obrázek 23">
            <a:extLst>
              <a:ext uri="{FF2B5EF4-FFF2-40B4-BE49-F238E27FC236}">
                <a16:creationId xmlns:a16="http://schemas.microsoft.com/office/drawing/2014/main" id="{3525D37A-A6C9-1C0B-D081-BE0B20C918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24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935273" y="4994387"/>
            <a:ext cx="685239" cy="68866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9157FBAE-52E7-EE9D-6C87-D7AB2A5EE6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61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97087" y="4985834"/>
            <a:ext cx="686934" cy="68866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C6337054-1F11-014A-E1EB-D19A3CC4DF5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762146" y="2475979"/>
            <a:ext cx="3644894" cy="3940728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5FD6927F-FB06-ADE4-DC5C-A1B1A505E4D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9851" y="5270619"/>
            <a:ext cx="3870251" cy="1435779"/>
          </a:xfrm>
          <a:prstGeom prst="rect">
            <a:avLst/>
          </a:prstGeom>
        </p:spPr>
      </p:pic>
      <p:sp>
        <p:nvSpPr>
          <p:cNvPr id="7" name="Obdélník 6">
            <a:hlinkClick r:id="rId14" action="ppaction://hlinksldjump"/>
            <a:extLst>
              <a:ext uri="{FF2B5EF4-FFF2-40B4-BE49-F238E27FC236}">
                <a16:creationId xmlns:a16="http://schemas.microsoft.com/office/drawing/2014/main" id="{0367D343-0EBD-A8E2-8DF3-471B90EA1EC7}"/>
              </a:ext>
            </a:extLst>
          </p:cNvPr>
          <p:cNvSpPr/>
          <p:nvPr/>
        </p:nvSpPr>
        <p:spPr>
          <a:xfrm>
            <a:off x="266934" y="5392546"/>
            <a:ext cx="4633955" cy="1181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SKV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LÁ PRÁCE! JE 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AS</a:t>
            </a:r>
          </a:p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VRÁTIT SE DOM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Ů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KLIKNUTÍM NA PORTÁL.</a:t>
            </a:r>
          </a:p>
        </p:txBody>
      </p:sp>
    </p:spTree>
    <p:extLst>
      <p:ext uri="{BB962C8B-B14F-4D97-AF65-F5344CB8AC3E}">
        <p14:creationId xmlns:p14="http://schemas.microsoft.com/office/powerpoint/2010/main" val="15890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461299"/>
            <a:ext cx="4619739" cy="1190513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30279" y="5632492"/>
            <a:ext cx="4137671" cy="80906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JEJDA, VYPADÁ TO NA DALŠÍ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NEVYDA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ENÝ LEKTVAR . . .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  <p:pic>
        <p:nvPicPr>
          <p:cNvPr id="8" name="Obrázek 7">
            <a:hlinkClick r:id="rId6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737299" y="5806213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9BBAF6F-1002-7F1A-F0CE-61C22548C1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2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567539" y="2551136"/>
            <a:ext cx="3705402" cy="3986198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0009477E-FC91-A037-90DF-8BD7863D51C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434975">
            <a:off x="6828109" y="5701669"/>
            <a:ext cx="1084673" cy="1173402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560A8F5-44D9-1C07-2129-F4A232BF86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46000"/>
                    </a14:imgEffect>
                    <a14:imgEffect>
                      <a14:saturation sat="159000"/>
                    </a14:imgEffect>
                    <a14:imgEffect>
                      <a14:brightnessContrast bright="-16000" contrast="1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65766" flipH="1">
            <a:off x="1299794" y="1533906"/>
            <a:ext cx="1984997" cy="2034459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228350934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376AD-C360-1018-D536-1EA7AEAB8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brázek 31">
            <a:extLst>
              <a:ext uri="{FF2B5EF4-FFF2-40B4-BE49-F238E27FC236}">
                <a16:creationId xmlns:a16="http://schemas.microsoft.com/office/drawing/2014/main" id="{C8DDBD93-1A8F-543E-AFA0-F44062D79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206" y="851094"/>
            <a:ext cx="5845128" cy="5827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C28D5AA3-2E2C-D522-AE59-75243BDE8E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46331"/>
            <a:ext cx="12292039" cy="6914272"/>
          </a:xfrm>
          <a:prstGeom prst="rect">
            <a:avLst/>
          </a:prstGeom>
        </p:spPr>
      </p:pic>
      <p:pic>
        <p:nvPicPr>
          <p:cNvPr id="30" name="Obrázek 29">
            <a:extLst>
              <a:ext uri="{FF2B5EF4-FFF2-40B4-BE49-F238E27FC236}">
                <a16:creationId xmlns:a16="http://schemas.microsoft.com/office/drawing/2014/main" id="{82414C34-41F3-65E3-17AE-524F26B306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117" y="3750963"/>
            <a:ext cx="249787" cy="820833"/>
          </a:xfrm>
          <a:prstGeom prst="rect">
            <a:avLst/>
          </a:prstGeom>
          <a:effectLst>
            <a:glow rad="190500">
              <a:srgbClr val="FFD41D">
                <a:alpha val="54000"/>
              </a:srgbClr>
            </a:glow>
            <a:softEdge rad="12700"/>
          </a:effectLst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68B8AD01-340C-D7D3-B157-B3F9845185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9000" contras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55664" y="4485761"/>
            <a:ext cx="1323505" cy="1876905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40" name="Obrázek 39">
            <a:extLst>
              <a:ext uri="{FF2B5EF4-FFF2-40B4-BE49-F238E27FC236}">
                <a16:creationId xmlns:a16="http://schemas.microsoft.com/office/drawing/2014/main" id="{0A68498C-43A2-60F6-E1D1-E7FB9765FF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82" y="5287579"/>
            <a:ext cx="5045153" cy="1537365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5AB43D76-CC22-807C-DD5C-4F54FED338B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792124" y="5909470"/>
            <a:ext cx="385209" cy="398457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D8F994DC-7E1B-0811-D9E1-6E3FC220DD2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085737" y="5991578"/>
            <a:ext cx="385209" cy="398457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24950130-6ECE-951F-A323-0F22CF5FA94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45362" y="5975851"/>
            <a:ext cx="488739" cy="462913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0C2A68E-86B0-ABC2-AEF2-CCEF5EEC6F6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9524"/>
                    </a14:imgEffect>
                    <a14:imgEffect>
                      <a14:saturation sat="41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6878" y="5793173"/>
            <a:ext cx="601265" cy="569493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softEdge rad="12700"/>
          </a:effec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CD5E2537-4370-CDC2-BC04-868205D2C31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282" y="755474"/>
            <a:ext cx="3889191" cy="5451833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778D1D50-AE6E-FE49-F59D-F58D034B11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282"/>
                    </a14:imgEffect>
                    <a14:imgEffect>
                      <a14:saturation sat="275000"/>
                    </a14:imgEffect>
                    <a14:imgEffect>
                      <a14:brightnessContrast bright="6000" contrast="-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939" y="5193926"/>
            <a:ext cx="4633290" cy="1482642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7" name="Obdélník 16">
            <a:hlinkClick r:id="rId14" action="ppaction://hlinksldjump"/>
            <a:extLst>
              <a:ext uri="{FF2B5EF4-FFF2-40B4-BE49-F238E27FC236}">
                <a16:creationId xmlns:a16="http://schemas.microsoft.com/office/drawing/2014/main" id="{3954FD66-5576-6E87-A8D5-BB50115B7C4B}"/>
              </a:ext>
            </a:extLst>
          </p:cNvPr>
          <p:cNvSpPr/>
          <p:nvPr/>
        </p:nvSpPr>
        <p:spPr>
          <a:xfrm>
            <a:off x="392528" y="5334794"/>
            <a:ext cx="4291559" cy="11809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DOUFÁM, ŽE SE NEVIDÍME 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NAPOSLEDY. DÍKY ZA POMOC 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 P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KNÝ HALLOWEEN!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35AD3973-D5F7-7D0F-D886-863FF1F2E0A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5691882" y="3932698"/>
            <a:ext cx="2013024" cy="2522456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ABE2E07-68F1-BB52-1D2A-D75FD3629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8667" y="-4407195"/>
            <a:ext cx="14577237" cy="156723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51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9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389805" cy="1391109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440448" y="5453069"/>
            <a:ext cx="3743332" cy="11809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„NO SLÁVA, KDE V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Ě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ZÍTE?!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UŽ TAK NEZBÝVÁ MOC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ASU. 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Ř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EKNU VÁM PRO</a:t>
            </a:r>
            <a:r>
              <a:rPr lang="cs-CZ" sz="2200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Č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.“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  <p:pic>
        <p:nvPicPr>
          <p:cNvPr id="8" name="Obrázek 7">
            <a:hlinkClick r:id="rId6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513110" y="5853627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6EFDF22E-3337-A3EF-F392-7F1E99B78D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30000"/>
                    </a14:imgEffect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2567" y="2529696"/>
            <a:ext cx="3706000" cy="3960853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F0A07746-DD52-0834-913B-07CEF576EEB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434975">
            <a:off x="6828109" y="5701669"/>
            <a:ext cx="1084673" cy="1173402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E0C02778-9E97-2BBB-3A53-B384DA6BA0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9071453" y="2104846"/>
            <a:ext cx="1381780" cy="1731464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991501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A698D72-8AEB-150F-E79E-1432C2B77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41" y="-73810"/>
            <a:ext cx="12393804" cy="701303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210D4AE-0D4B-C05E-E908-64154BD49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212" y="5361851"/>
            <a:ext cx="4715626" cy="1391109"/>
          </a:xfrm>
          <a:prstGeom prst="rect">
            <a:avLst/>
          </a:prstGeom>
        </p:spPr>
      </p:pic>
      <p:sp>
        <p:nvSpPr>
          <p:cNvPr id="7" name="Obdélník 6">
            <a:hlinkClick r:id="rId5" action="ppaction://hlinksldjump"/>
            <a:extLst>
              <a:ext uri="{FF2B5EF4-FFF2-40B4-BE49-F238E27FC236}">
                <a16:creationId xmlns:a16="http://schemas.microsoft.com/office/drawing/2014/main" id="{1C0ED57F-3590-6F41-7981-6F174AB8EB00}"/>
              </a:ext>
            </a:extLst>
          </p:cNvPr>
          <p:cNvSpPr/>
          <p:nvPr/>
        </p:nvSpPr>
        <p:spPr>
          <a:xfrm>
            <a:off x="303751" y="5432885"/>
            <a:ext cx="4204998" cy="11814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„PODÍVEJTE: LEXIKON, PODLE</a:t>
            </a:r>
          </a:p>
          <a:p>
            <a:pPr algn="ctr">
              <a:lnSpc>
                <a:spcPts val="2900"/>
              </a:lnSpc>
            </a:pPr>
            <a:r>
              <a:rPr lang="cs-CZ" sz="2200" b="1" cap="none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KTERÉHO L</a:t>
            </a: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ZE NAMÍCHAT</a:t>
            </a:r>
            <a:b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</a:br>
            <a:r>
              <a:rPr lang="cs-CZ" sz="2200" b="1" spc="50" dirty="0">
                <a:ln w="0">
                  <a:solidFill>
                    <a:schemeClr val="tx1"/>
                  </a:solidFill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arrington" panose="04040505050A02020702" pitchFamily="82" charset="0"/>
              </a:rPr>
              <a:t>LEKTVAR MLÁDÍ . . . “</a:t>
            </a:r>
            <a:endParaRPr lang="cs-CZ" sz="2200" b="1" cap="none" spc="50" dirty="0">
              <a:ln w="0">
                <a:solidFill>
                  <a:schemeClr val="tx1"/>
                </a:solidFill>
              </a:ln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Harrington" panose="04040505050A02020702" pitchFamily="82" charset="0"/>
            </a:endParaRPr>
          </a:p>
        </p:txBody>
      </p:sp>
      <p:pic>
        <p:nvPicPr>
          <p:cNvPr id="8" name="Obrázek 7">
            <a:hlinkClick r:id="rId6" action="ppaction://hlinksldjump"/>
            <a:extLst>
              <a:ext uri="{FF2B5EF4-FFF2-40B4-BE49-F238E27FC236}">
                <a16:creationId xmlns:a16="http://schemas.microsoft.com/office/drawing/2014/main" id="{DBB9A377-4F7F-2074-4EA5-EDDFD18F78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4814800" y="5826268"/>
            <a:ext cx="731370" cy="539324"/>
          </a:xfrm>
          <a:prstGeom prst="rect">
            <a:avLst/>
          </a:prstGeom>
          <a:effectLst>
            <a:glow rad="38100">
              <a:srgbClr val="EFE1C6"/>
            </a:glow>
          </a:effec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007295CF-72FF-546A-411C-B90E1F4D9C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62000"/>
                    </a14:imgEffect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6561" y="2785292"/>
            <a:ext cx="3873910" cy="3829007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861736C5-58AE-5987-D9F1-00304E3BFEB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3872448" y="2652005"/>
            <a:ext cx="1430345" cy="1733621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57900004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4376</TotalTime>
  <Words>1224</Words>
  <Application>Microsoft Office PowerPoint</Application>
  <PresentationFormat>Širokoúhlá obrazovka</PresentationFormat>
  <Paragraphs>377</Paragraphs>
  <Slides>70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70</vt:i4>
      </vt:variant>
    </vt:vector>
  </HeadingPairs>
  <TitlesOfParts>
    <vt:vector size="76" baseType="lpstr">
      <vt:lpstr>Aptos</vt:lpstr>
      <vt:lpstr>Aptos Display</vt:lpstr>
      <vt:lpstr>Arial</vt:lpstr>
      <vt:lpstr>Footlight MT Light</vt:lpstr>
      <vt:lpstr>Harrington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Krystof Matej</dc:creator>
  <cp:lastModifiedBy>Krystof Matej</cp:lastModifiedBy>
  <cp:revision>63</cp:revision>
  <dcterms:created xsi:type="dcterms:W3CDTF">2024-10-04T17:31:45Z</dcterms:created>
  <dcterms:modified xsi:type="dcterms:W3CDTF">2024-10-13T07:51:07Z</dcterms:modified>
</cp:coreProperties>
</file>